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5" r:id="rId1"/>
  </p:sldMasterIdLst>
  <p:notesMasterIdLst>
    <p:notesMasterId r:id="rId3"/>
  </p:notesMasterIdLst>
  <p:sldIdLst>
    <p:sldId id="259" r:id="rId2"/>
  </p:sldIdLst>
  <p:sldSz cx="43891200" cy="3291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B61E"/>
    <a:srgbClr val="E7AC4C"/>
    <a:srgbClr val="8EA13E"/>
    <a:srgbClr val="F2942F"/>
    <a:srgbClr val="FFEE36"/>
    <a:srgbClr val="D9E8C3"/>
    <a:srgbClr val="333333"/>
    <a:srgbClr val="93D7E7"/>
    <a:srgbClr val="0DA3B2"/>
    <a:srgbClr val="294E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8485"/>
    <p:restoredTop sz="94763"/>
  </p:normalViewPr>
  <p:slideViewPr>
    <p:cSldViewPr snapToGrid="0" snapToObjects="1">
      <p:cViewPr>
        <p:scale>
          <a:sx n="30" d="100"/>
          <a:sy n="30" d="100"/>
        </p:scale>
        <p:origin x="81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7" Type="http://schemas.openxmlformats.org/officeDocument/2006/relationships/tableStyles" Target="tableStyle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theme" Target="theme/theme1.xml"/><Relationship Id="rId5" Type="http://schemas.openxmlformats.org/officeDocument/2006/relationships/viewProps" Target="viewProps.xml"/><Relationship Id="rId4"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AD9DA6F-FBF0-DF48-AC61-FDAD57D9A0A8}" type="datetimeFigureOut">
              <a:rPr lang="en-US" smtClean="0"/>
              <a:t>6/1/22</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6D2AA8-99A4-D142-8736-DEA3951AD1E6}" type="slidenum">
              <a:rPr lang="en-US" smtClean="0"/>
              <a:t>‹#›</a:t>
            </a:fld>
            <a:endParaRPr lang="en-US"/>
          </a:p>
        </p:txBody>
      </p:sp>
    </p:spTree>
    <p:extLst>
      <p:ext uri="{BB962C8B-B14F-4D97-AF65-F5344CB8AC3E}">
        <p14:creationId xmlns:p14="http://schemas.microsoft.com/office/powerpoint/2010/main" val="2715961051"/>
      </p:ext>
    </p:extLst>
  </p:cSld>
  <p:clrMap bg1="lt1" tx1="dk1" bg2="lt2" tx2="dk2" accent1="accent1" accent2="accent2" accent3="accent3" accent4="accent4" accent5="accent5" accent6="accent6" hlink="hlink" folHlink="folHlink"/>
  <p:notesStyle>
    <a:lvl1pPr marL="0" algn="l" defTabSz="3686624" rtl="0" eaLnBrk="1" latinLnBrk="0" hangingPunct="1">
      <a:defRPr sz="4838" kern="1200">
        <a:solidFill>
          <a:schemeClr val="tx1"/>
        </a:solidFill>
        <a:latin typeface="+mn-lt"/>
        <a:ea typeface="+mn-ea"/>
        <a:cs typeface="+mn-cs"/>
      </a:defRPr>
    </a:lvl1pPr>
    <a:lvl2pPr marL="1843312" algn="l" defTabSz="3686624" rtl="0" eaLnBrk="1" latinLnBrk="0" hangingPunct="1">
      <a:defRPr sz="4838" kern="1200">
        <a:solidFill>
          <a:schemeClr val="tx1"/>
        </a:solidFill>
        <a:latin typeface="+mn-lt"/>
        <a:ea typeface="+mn-ea"/>
        <a:cs typeface="+mn-cs"/>
      </a:defRPr>
    </a:lvl2pPr>
    <a:lvl3pPr marL="3686624" algn="l" defTabSz="3686624" rtl="0" eaLnBrk="1" latinLnBrk="0" hangingPunct="1">
      <a:defRPr sz="4838" kern="1200">
        <a:solidFill>
          <a:schemeClr val="tx1"/>
        </a:solidFill>
        <a:latin typeface="+mn-lt"/>
        <a:ea typeface="+mn-ea"/>
        <a:cs typeface="+mn-cs"/>
      </a:defRPr>
    </a:lvl3pPr>
    <a:lvl4pPr marL="5529936" algn="l" defTabSz="3686624" rtl="0" eaLnBrk="1" latinLnBrk="0" hangingPunct="1">
      <a:defRPr sz="4838" kern="1200">
        <a:solidFill>
          <a:schemeClr val="tx1"/>
        </a:solidFill>
        <a:latin typeface="+mn-lt"/>
        <a:ea typeface="+mn-ea"/>
        <a:cs typeface="+mn-cs"/>
      </a:defRPr>
    </a:lvl4pPr>
    <a:lvl5pPr marL="7373248" algn="l" defTabSz="3686624" rtl="0" eaLnBrk="1" latinLnBrk="0" hangingPunct="1">
      <a:defRPr sz="4838" kern="1200">
        <a:solidFill>
          <a:schemeClr val="tx1"/>
        </a:solidFill>
        <a:latin typeface="+mn-lt"/>
        <a:ea typeface="+mn-ea"/>
        <a:cs typeface="+mn-cs"/>
      </a:defRPr>
    </a:lvl5pPr>
    <a:lvl6pPr marL="9216561" algn="l" defTabSz="3686624" rtl="0" eaLnBrk="1" latinLnBrk="0" hangingPunct="1">
      <a:defRPr sz="4838" kern="1200">
        <a:solidFill>
          <a:schemeClr val="tx1"/>
        </a:solidFill>
        <a:latin typeface="+mn-lt"/>
        <a:ea typeface="+mn-ea"/>
        <a:cs typeface="+mn-cs"/>
      </a:defRPr>
    </a:lvl6pPr>
    <a:lvl7pPr marL="11059873" algn="l" defTabSz="3686624" rtl="0" eaLnBrk="1" latinLnBrk="0" hangingPunct="1">
      <a:defRPr sz="4838" kern="1200">
        <a:solidFill>
          <a:schemeClr val="tx1"/>
        </a:solidFill>
        <a:latin typeface="+mn-lt"/>
        <a:ea typeface="+mn-ea"/>
        <a:cs typeface="+mn-cs"/>
      </a:defRPr>
    </a:lvl7pPr>
    <a:lvl8pPr marL="12903184" algn="l" defTabSz="3686624" rtl="0" eaLnBrk="1" latinLnBrk="0" hangingPunct="1">
      <a:defRPr sz="4838" kern="1200">
        <a:solidFill>
          <a:schemeClr val="tx1"/>
        </a:solidFill>
        <a:latin typeface="+mn-lt"/>
        <a:ea typeface="+mn-ea"/>
        <a:cs typeface="+mn-cs"/>
      </a:defRPr>
    </a:lvl8pPr>
    <a:lvl9pPr marL="14746496" algn="l" defTabSz="3686624" rtl="0" eaLnBrk="1" latinLnBrk="0" hangingPunct="1">
      <a:defRPr sz="4838"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371600" y="1143000"/>
            <a:ext cx="41148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6D2AA8-99A4-D142-8736-DEA3951AD1E6}" type="slidenum">
              <a:rPr lang="en-US" smtClean="0"/>
              <a:t>1</a:t>
            </a:fld>
            <a:endParaRPr lang="en-US"/>
          </a:p>
        </p:txBody>
      </p:sp>
    </p:spTree>
    <p:extLst>
      <p:ext uri="{BB962C8B-B14F-4D97-AF65-F5344CB8AC3E}">
        <p14:creationId xmlns:p14="http://schemas.microsoft.com/office/powerpoint/2010/main" val="32433701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1840" y="5387342"/>
            <a:ext cx="37307520" cy="11460480"/>
          </a:xfrm>
        </p:spPr>
        <p:txBody>
          <a:bodyPr anchor="b"/>
          <a:lstStyle>
            <a:lvl1pPr algn="ctr">
              <a:defRPr sz="28800"/>
            </a:lvl1pPr>
          </a:lstStyle>
          <a:p>
            <a:r>
              <a:rPr lang="en-US"/>
              <a:t>Click to edit Master title style</a:t>
            </a:r>
            <a:endParaRPr lang="en-US" dirty="0"/>
          </a:p>
        </p:txBody>
      </p:sp>
      <p:sp>
        <p:nvSpPr>
          <p:cNvPr id="3" name="Subtitle 2"/>
          <p:cNvSpPr>
            <a:spLocks noGrp="1"/>
          </p:cNvSpPr>
          <p:nvPr>
            <p:ph type="subTitle" idx="1"/>
          </p:nvPr>
        </p:nvSpPr>
        <p:spPr>
          <a:xfrm>
            <a:off x="5486400" y="17289782"/>
            <a:ext cx="32918400" cy="7947658"/>
          </a:xfrm>
        </p:spPr>
        <p:txBody>
          <a:bodyPr/>
          <a:lstStyle>
            <a:lvl1pPr marL="0" indent="0" algn="ctr">
              <a:buNone/>
              <a:defRPr sz="11520"/>
            </a:lvl1pPr>
            <a:lvl2pPr marL="2194560" indent="0" algn="ctr">
              <a:buNone/>
              <a:defRPr sz="9600"/>
            </a:lvl2pPr>
            <a:lvl3pPr marL="4389120" indent="0" algn="ctr">
              <a:buNone/>
              <a:defRPr sz="8640"/>
            </a:lvl3pPr>
            <a:lvl4pPr marL="6583680" indent="0" algn="ctr">
              <a:buNone/>
              <a:defRPr sz="7680"/>
            </a:lvl4pPr>
            <a:lvl5pPr marL="8778240" indent="0" algn="ctr">
              <a:buNone/>
              <a:defRPr sz="7680"/>
            </a:lvl5pPr>
            <a:lvl6pPr marL="10972800" indent="0" algn="ctr">
              <a:buNone/>
              <a:defRPr sz="7680"/>
            </a:lvl6pPr>
            <a:lvl7pPr marL="13167360" indent="0" algn="ctr">
              <a:buNone/>
              <a:defRPr sz="7680"/>
            </a:lvl7pPr>
            <a:lvl8pPr marL="15361920" indent="0" algn="ctr">
              <a:buNone/>
              <a:defRPr sz="7680"/>
            </a:lvl8pPr>
            <a:lvl9pPr marL="17556480" indent="0" algn="ctr">
              <a:buNone/>
              <a:defRPr sz="768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CB9E054-BB2E-5C48-9E53-8935A6C4B662}" type="datetimeFigureOut">
              <a:rPr lang="en-US" smtClean="0"/>
              <a:t>6/1/22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2FBEB3-8EC2-924A-BF33-856F5C4E22E9}" type="slidenum">
              <a:rPr lang="en-US" smtClean="0"/>
              <a:t>‹#›</a:t>
            </a:fld>
            <a:endParaRPr lang="en-US"/>
          </a:p>
        </p:txBody>
      </p:sp>
    </p:spTree>
    <p:extLst>
      <p:ext uri="{BB962C8B-B14F-4D97-AF65-F5344CB8AC3E}">
        <p14:creationId xmlns:p14="http://schemas.microsoft.com/office/powerpoint/2010/main" val="12452333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B9E054-BB2E-5C48-9E53-8935A6C4B662}" type="datetimeFigureOut">
              <a:rPr lang="en-US" smtClean="0"/>
              <a:t>6/1/22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2FBEB3-8EC2-924A-BF33-856F5C4E22E9}" type="slidenum">
              <a:rPr lang="en-US" smtClean="0"/>
              <a:t>‹#›</a:t>
            </a:fld>
            <a:endParaRPr lang="en-US"/>
          </a:p>
        </p:txBody>
      </p:sp>
    </p:spTree>
    <p:extLst>
      <p:ext uri="{BB962C8B-B14F-4D97-AF65-F5344CB8AC3E}">
        <p14:creationId xmlns:p14="http://schemas.microsoft.com/office/powerpoint/2010/main" val="19131411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409642" y="1752600"/>
            <a:ext cx="9464040" cy="27896822"/>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3017522" y="1752600"/>
            <a:ext cx="27843480" cy="27896822"/>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B9E054-BB2E-5C48-9E53-8935A6C4B662}" type="datetimeFigureOut">
              <a:rPr lang="en-US" smtClean="0"/>
              <a:t>6/1/22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2FBEB3-8EC2-924A-BF33-856F5C4E22E9}" type="slidenum">
              <a:rPr lang="en-US" smtClean="0"/>
              <a:t>‹#›</a:t>
            </a:fld>
            <a:endParaRPr lang="en-US"/>
          </a:p>
        </p:txBody>
      </p:sp>
    </p:spTree>
    <p:extLst>
      <p:ext uri="{BB962C8B-B14F-4D97-AF65-F5344CB8AC3E}">
        <p14:creationId xmlns:p14="http://schemas.microsoft.com/office/powerpoint/2010/main" val="207631076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Oval 1">
            <a:extLst>
              <a:ext uri="{FF2B5EF4-FFF2-40B4-BE49-F238E27FC236}">
                <a16:creationId xmlns:a16="http://schemas.microsoft.com/office/drawing/2014/main" id="{99D3604F-61E0-8747-8819-8D0704C9B005}"/>
              </a:ext>
            </a:extLst>
          </p:cNvPr>
          <p:cNvSpPr/>
          <p:nvPr userDrawn="1"/>
        </p:nvSpPr>
        <p:spPr>
          <a:xfrm>
            <a:off x="936326" y="20611047"/>
            <a:ext cx="2837981" cy="300930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0"/>
          </a:p>
        </p:txBody>
      </p:sp>
      <p:sp>
        <p:nvSpPr>
          <p:cNvPr id="3" name="TextBox 2">
            <a:extLst>
              <a:ext uri="{FF2B5EF4-FFF2-40B4-BE49-F238E27FC236}">
                <a16:creationId xmlns:a16="http://schemas.microsoft.com/office/drawing/2014/main" id="{9EDD03C6-9B9F-7146-B31A-43709873DC23}"/>
              </a:ext>
            </a:extLst>
          </p:cNvPr>
          <p:cNvSpPr txBox="1"/>
          <p:nvPr userDrawn="1"/>
        </p:nvSpPr>
        <p:spPr>
          <a:xfrm>
            <a:off x="1102761" y="21132977"/>
            <a:ext cx="2538255" cy="723531"/>
          </a:xfrm>
          <a:prstGeom prst="rect">
            <a:avLst/>
          </a:prstGeom>
          <a:noFill/>
        </p:spPr>
        <p:txBody>
          <a:bodyPr wrap="square" rtlCol="0">
            <a:spAutoFit/>
          </a:bodyPr>
          <a:lstStyle/>
          <a:p>
            <a:pPr algn="ctr">
              <a:spcAft>
                <a:spcPts val="1741"/>
              </a:spcAft>
            </a:pPr>
            <a:r>
              <a:rPr lang="en-US" sz="2051" b="1" dirty="0">
                <a:solidFill>
                  <a:srgbClr val="333333"/>
                </a:solidFill>
                <a:latin typeface="+mj-lt"/>
              </a:rPr>
              <a:t>Template by </a:t>
            </a:r>
            <a:br>
              <a:rPr lang="en-US" sz="2051" b="1" dirty="0">
                <a:solidFill>
                  <a:srgbClr val="333333"/>
                </a:solidFill>
                <a:latin typeface="+mj-lt"/>
              </a:rPr>
            </a:br>
            <a:r>
              <a:rPr lang="en-US" sz="2051" b="1" dirty="0">
                <a:solidFill>
                  <a:srgbClr val="333333"/>
                </a:solidFill>
                <a:latin typeface="+mj-lt"/>
              </a:rPr>
              <a:t>Animate Your Science</a:t>
            </a:r>
            <a:endParaRPr lang="en-US" sz="1230" dirty="0">
              <a:solidFill>
                <a:srgbClr val="333333"/>
              </a:solidFill>
              <a:latin typeface="+mj-lt"/>
            </a:endParaRPr>
          </a:p>
        </p:txBody>
      </p:sp>
      <p:pic>
        <p:nvPicPr>
          <p:cNvPr id="4" name="Picture 3">
            <a:extLst>
              <a:ext uri="{FF2B5EF4-FFF2-40B4-BE49-F238E27FC236}">
                <a16:creationId xmlns:a16="http://schemas.microsoft.com/office/drawing/2014/main" id="{F33C1778-E44E-5443-91BC-91AB5AA66C7D}"/>
              </a:ext>
            </a:extLst>
          </p:cNvPr>
          <p:cNvPicPr>
            <a:picLocks noChangeAspect="1"/>
          </p:cNvPicPr>
          <p:nvPr userDrawn="1"/>
        </p:nvPicPr>
        <p:blipFill>
          <a:blip r:embed="rId2"/>
          <a:stretch>
            <a:fillRect/>
          </a:stretch>
        </p:blipFill>
        <p:spPr>
          <a:xfrm>
            <a:off x="1199142" y="21945574"/>
            <a:ext cx="2298450" cy="971372"/>
          </a:xfrm>
          <a:prstGeom prst="rect">
            <a:avLst/>
          </a:prstGeom>
        </p:spPr>
      </p:pic>
    </p:spTree>
    <p:extLst>
      <p:ext uri="{BB962C8B-B14F-4D97-AF65-F5344CB8AC3E}">
        <p14:creationId xmlns:p14="http://schemas.microsoft.com/office/powerpoint/2010/main" val="225987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CB9E054-BB2E-5C48-9E53-8935A6C4B662}" type="datetimeFigureOut">
              <a:rPr lang="en-US" smtClean="0"/>
              <a:t>6/1/22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2FBEB3-8EC2-924A-BF33-856F5C4E22E9}" type="slidenum">
              <a:rPr lang="en-US" smtClean="0"/>
              <a:t>‹#›</a:t>
            </a:fld>
            <a:endParaRPr lang="en-US"/>
          </a:p>
        </p:txBody>
      </p:sp>
    </p:spTree>
    <p:extLst>
      <p:ext uri="{BB962C8B-B14F-4D97-AF65-F5344CB8AC3E}">
        <p14:creationId xmlns:p14="http://schemas.microsoft.com/office/powerpoint/2010/main" val="523764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994662" y="8206749"/>
            <a:ext cx="37856160" cy="13693138"/>
          </a:xfrm>
        </p:spPr>
        <p:txBody>
          <a:bodyPr anchor="b"/>
          <a:lstStyle>
            <a:lvl1pPr>
              <a:defRPr sz="28800"/>
            </a:lvl1pPr>
          </a:lstStyle>
          <a:p>
            <a:r>
              <a:rPr lang="en-US"/>
              <a:t>Click to edit Master title style</a:t>
            </a:r>
            <a:endParaRPr lang="en-US" dirty="0"/>
          </a:p>
        </p:txBody>
      </p:sp>
      <p:sp>
        <p:nvSpPr>
          <p:cNvPr id="3" name="Text Placeholder 2"/>
          <p:cNvSpPr>
            <a:spLocks noGrp="1"/>
          </p:cNvSpPr>
          <p:nvPr>
            <p:ph type="body" idx="1"/>
          </p:nvPr>
        </p:nvSpPr>
        <p:spPr>
          <a:xfrm>
            <a:off x="2994662" y="22029429"/>
            <a:ext cx="37856160" cy="7200898"/>
          </a:xfrm>
        </p:spPr>
        <p:txBody>
          <a:bodyPr/>
          <a:lstStyle>
            <a:lvl1pPr marL="0" indent="0">
              <a:buNone/>
              <a:defRPr sz="11520">
                <a:solidFill>
                  <a:schemeClr val="tx1"/>
                </a:solidFill>
              </a:defRPr>
            </a:lvl1pPr>
            <a:lvl2pPr marL="2194560" indent="0">
              <a:buNone/>
              <a:defRPr sz="9600">
                <a:solidFill>
                  <a:schemeClr val="tx1">
                    <a:tint val="75000"/>
                  </a:schemeClr>
                </a:solidFill>
              </a:defRPr>
            </a:lvl2pPr>
            <a:lvl3pPr marL="4389120" indent="0">
              <a:buNone/>
              <a:defRPr sz="8640">
                <a:solidFill>
                  <a:schemeClr val="tx1">
                    <a:tint val="75000"/>
                  </a:schemeClr>
                </a:solidFill>
              </a:defRPr>
            </a:lvl3pPr>
            <a:lvl4pPr marL="6583680" indent="0">
              <a:buNone/>
              <a:defRPr sz="7680">
                <a:solidFill>
                  <a:schemeClr val="tx1">
                    <a:tint val="75000"/>
                  </a:schemeClr>
                </a:solidFill>
              </a:defRPr>
            </a:lvl4pPr>
            <a:lvl5pPr marL="8778240" indent="0">
              <a:buNone/>
              <a:defRPr sz="7680">
                <a:solidFill>
                  <a:schemeClr val="tx1">
                    <a:tint val="75000"/>
                  </a:schemeClr>
                </a:solidFill>
              </a:defRPr>
            </a:lvl5pPr>
            <a:lvl6pPr marL="10972800" indent="0">
              <a:buNone/>
              <a:defRPr sz="7680">
                <a:solidFill>
                  <a:schemeClr val="tx1">
                    <a:tint val="75000"/>
                  </a:schemeClr>
                </a:solidFill>
              </a:defRPr>
            </a:lvl6pPr>
            <a:lvl7pPr marL="13167360" indent="0">
              <a:buNone/>
              <a:defRPr sz="7680">
                <a:solidFill>
                  <a:schemeClr val="tx1">
                    <a:tint val="75000"/>
                  </a:schemeClr>
                </a:solidFill>
              </a:defRPr>
            </a:lvl7pPr>
            <a:lvl8pPr marL="15361920" indent="0">
              <a:buNone/>
              <a:defRPr sz="7680">
                <a:solidFill>
                  <a:schemeClr val="tx1">
                    <a:tint val="75000"/>
                  </a:schemeClr>
                </a:solidFill>
              </a:defRPr>
            </a:lvl8pPr>
            <a:lvl9pPr marL="17556480" indent="0">
              <a:buNone/>
              <a:defRPr sz="768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CB9E054-BB2E-5C48-9E53-8935A6C4B662}" type="datetimeFigureOut">
              <a:rPr lang="en-US" smtClean="0"/>
              <a:t>6/1/22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42FBEB3-8EC2-924A-BF33-856F5C4E22E9}" type="slidenum">
              <a:rPr lang="en-US" smtClean="0"/>
              <a:t>‹#›</a:t>
            </a:fld>
            <a:endParaRPr lang="en-US"/>
          </a:p>
        </p:txBody>
      </p:sp>
    </p:spTree>
    <p:extLst>
      <p:ext uri="{BB962C8B-B14F-4D97-AF65-F5344CB8AC3E}">
        <p14:creationId xmlns:p14="http://schemas.microsoft.com/office/powerpoint/2010/main" val="314355257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30175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22219920" y="8763000"/>
            <a:ext cx="18653760" cy="208864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CB9E054-BB2E-5C48-9E53-8935A6C4B662}" type="datetimeFigureOut">
              <a:rPr lang="en-US" smtClean="0"/>
              <a:t>6/1/22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2FBEB3-8EC2-924A-BF33-856F5C4E22E9}" type="slidenum">
              <a:rPr lang="en-US" smtClean="0"/>
              <a:t>‹#›</a:t>
            </a:fld>
            <a:endParaRPr lang="en-US"/>
          </a:p>
        </p:txBody>
      </p:sp>
    </p:spTree>
    <p:extLst>
      <p:ext uri="{BB962C8B-B14F-4D97-AF65-F5344CB8AC3E}">
        <p14:creationId xmlns:p14="http://schemas.microsoft.com/office/powerpoint/2010/main" val="298193020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023237" y="1752607"/>
            <a:ext cx="37856160" cy="6362702"/>
          </a:xfrm>
        </p:spPr>
        <p:txBody>
          <a:bodyPr/>
          <a:lstStyle/>
          <a:p>
            <a:r>
              <a:rPr lang="en-US"/>
              <a:t>Click to edit Master title style</a:t>
            </a:r>
            <a:endParaRPr lang="en-US" dirty="0"/>
          </a:p>
        </p:txBody>
      </p:sp>
      <p:sp>
        <p:nvSpPr>
          <p:cNvPr id="3" name="Text Placeholder 2"/>
          <p:cNvSpPr>
            <a:spLocks noGrp="1"/>
          </p:cNvSpPr>
          <p:nvPr>
            <p:ph type="body" idx="1"/>
          </p:nvPr>
        </p:nvSpPr>
        <p:spPr>
          <a:xfrm>
            <a:off x="3023242" y="8069582"/>
            <a:ext cx="18568032"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4" name="Content Placeholder 3"/>
          <p:cNvSpPr>
            <a:spLocks noGrp="1"/>
          </p:cNvSpPr>
          <p:nvPr>
            <p:ph sz="half" idx="2"/>
          </p:nvPr>
        </p:nvSpPr>
        <p:spPr>
          <a:xfrm>
            <a:off x="3023242" y="12024360"/>
            <a:ext cx="18568032"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22219922" y="8069582"/>
            <a:ext cx="18659477" cy="3954778"/>
          </a:xfrm>
        </p:spPr>
        <p:txBody>
          <a:bodyPr anchor="b"/>
          <a:lstStyle>
            <a:lvl1pPr marL="0" indent="0">
              <a:buNone/>
              <a:defRPr sz="11520" b="1"/>
            </a:lvl1pPr>
            <a:lvl2pPr marL="2194560" indent="0">
              <a:buNone/>
              <a:defRPr sz="9600" b="1"/>
            </a:lvl2pPr>
            <a:lvl3pPr marL="4389120" indent="0">
              <a:buNone/>
              <a:defRPr sz="8640" b="1"/>
            </a:lvl3pPr>
            <a:lvl4pPr marL="6583680" indent="0">
              <a:buNone/>
              <a:defRPr sz="7680" b="1"/>
            </a:lvl4pPr>
            <a:lvl5pPr marL="8778240" indent="0">
              <a:buNone/>
              <a:defRPr sz="7680" b="1"/>
            </a:lvl5pPr>
            <a:lvl6pPr marL="10972800" indent="0">
              <a:buNone/>
              <a:defRPr sz="7680" b="1"/>
            </a:lvl6pPr>
            <a:lvl7pPr marL="13167360" indent="0">
              <a:buNone/>
              <a:defRPr sz="7680" b="1"/>
            </a:lvl7pPr>
            <a:lvl8pPr marL="15361920" indent="0">
              <a:buNone/>
              <a:defRPr sz="7680" b="1"/>
            </a:lvl8pPr>
            <a:lvl9pPr marL="17556480" indent="0">
              <a:buNone/>
              <a:defRPr sz="7680" b="1"/>
            </a:lvl9pPr>
          </a:lstStyle>
          <a:p>
            <a:pPr lvl="0"/>
            <a:r>
              <a:rPr lang="en-US"/>
              <a:t>Click to edit Master text styles</a:t>
            </a:r>
          </a:p>
        </p:txBody>
      </p:sp>
      <p:sp>
        <p:nvSpPr>
          <p:cNvPr id="6" name="Content Placeholder 5"/>
          <p:cNvSpPr>
            <a:spLocks noGrp="1"/>
          </p:cNvSpPr>
          <p:nvPr>
            <p:ph sz="quarter" idx="4"/>
          </p:nvPr>
        </p:nvSpPr>
        <p:spPr>
          <a:xfrm>
            <a:off x="22219922" y="12024360"/>
            <a:ext cx="18659477" cy="1768602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CB9E054-BB2E-5C48-9E53-8935A6C4B662}" type="datetimeFigureOut">
              <a:rPr lang="en-US" smtClean="0"/>
              <a:t>6/1/22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42FBEB3-8EC2-924A-BF33-856F5C4E22E9}" type="slidenum">
              <a:rPr lang="en-US" smtClean="0"/>
              <a:t>‹#›</a:t>
            </a:fld>
            <a:endParaRPr lang="en-US"/>
          </a:p>
        </p:txBody>
      </p:sp>
    </p:spTree>
    <p:extLst>
      <p:ext uri="{BB962C8B-B14F-4D97-AF65-F5344CB8AC3E}">
        <p14:creationId xmlns:p14="http://schemas.microsoft.com/office/powerpoint/2010/main" val="11633136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CB9E054-BB2E-5C48-9E53-8935A6C4B662}" type="datetimeFigureOut">
              <a:rPr lang="en-US" smtClean="0"/>
              <a:t>6/1/22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42FBEB3-8EC2-924A-BF33-856F5C4E22E9}" type="slidenum">
              <a:rPr lang="en-US" smtClean="0"/>
              <a:t>‹#›</a:t>
            </a:fld>
            <a:endParaRPr lang="en-US"/>
          </a:p>
        </p:txBody>
      </p:sp>
    </p:spTree>
    <p:extLst>
      <p:ext uri="{BB962C8B-B14F-4D97-AF65-F5344CB8AC3E}">
        <p14:creationId xmlns:p14="http://schemas.microsoft.com/office/powerpoint/2010/main" val="4766283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B9E054-BB2E-5C48-9E53-8935A6C4B662}" type="datetimeFigureOut">
              <a:rPr lang="en-US" smtClean="0"/>
              <a:t>6/1/22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42FBEB3-8EC2-924A-BF33-856F5C4E22E9}" type="slidenum">
              <a:rPr lang="en-US" smtClean="0"/>
              <a:t>‹#›</a:t>
            </a:fld>
            <a:endParaRPr lang="en-US"/>
          </a:p>
        </p:txBody>
      </p:sp>
    </p:spTree>
    <p:extLst>
      <p:ext uri="{BB962C8B-B14F-4D97-AF65-F5344CB8AC3E}">
        <p14:creationId xmlns:p14="http://schemas.microsoft.com/office/powerpoint/2010/main" val="11054654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Content Placeholder 2"/>
          <p:cNvSpPr>
            <a:spLocks noGrp="1"/>
          </p:cNvSpPr>
          <p:nvPr>
            <p:ph idx="1"/>
          </p:nvPr>
        </p:nvSpPr>
        <p:spPr>
          <a:xfrm>
            <a:off x="18659477" y="4739647"/>
            <a:ext cx="22219920" cy="23393400"/>
          </a:xfrm>
        </p:spPr>
        <p:txBody>
          <a:bodyPr/>
          <a:lstStyle>
            <a:lvl1pPr>
              <a:defRPr sz="15360"/>
            </a:lvl1pPr>
            <a:lvl2pPr>
              <a:defRPr sz="13440"/>
            </a:lvl2pPr>
            <a:lvl3pPr>
              <a:defRPr sz="11520"/>
            </a:lvl3pPr>
            <a:lvl4pPr>
              <a:defRPr sz="9600"/>
            </a:lvl4pPr>
            <a:lvl5pPr>
              <a:defRPr sz="9600"/>
            </a:lvl5pPr>
            <a:lvl6pPr>
              <a:defRPr sz="9600"/>
            </a:lvl6pPr>
            <a:lvl7pPr>
              <a:defRPr sz="9600"/>
            </a:lvl7pPr>
            <a:lvl8pPr>
              <a:defRPr sz="9600"/>
            </a:lvl8pPr>
            <a:lvl9pPr>
              <a:defRPr sz="9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0CB9E054-BB2E-5C48-9E53-8935A6C4B662}" type="datetimeFigureOut">
              <a:rPr lang="en-US" smtClean="0"/>
              <a:t>6/1/22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2FBEB3-8EC2-924A-BF33-856F5C4E22E9}" type="slidenum">
              <a:rPr lang="en-US" smtClean="0"/>
              <a:t>‹#›</a:t>
            </a:fld>
            <a:endParaRPr lang="en-US"/>
          </a:p>
        </p:txBody>
      </p:sp>
    </p:spTree>
    <p:extLst>
      <p:ext uri="{BB962C8B-B14F-4D97-AF65-F5344CB8AC3E}">
        <p14:creationId xmlns:p14="http://schemas.microsoft.com/office/powerpoint/2010/main" val="32303430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3023237" y="2194560"/>
            <a:ext cx="14156054" cy="7680960"/>
          </a:xfrm>
        </p:spPr>
        <p:txBody>
          <a:bodyPr anchor="b"/>
          <a:lstStyle>
            <a:lvl1pPr>
              <a:defRPr sz="15360"/>
            </a:lvl1pPr>
          </a:lstStyle>
          <a:p>
            <a:r>
              <a:rPr lang="en-US"/>
              <a:t>Click to edit Master title style</a:t>
            </a:r>
            <a:endParaRPr lang="en-US" dirty="0"/>
          </a:p>
        </p:txBody>
      </p:sp>
      <p:sp>
        <p:nvSpPr>
          <p:cNvPr id="3" name="Picture Placeholder 2"/>
          <p:cNvSpPr>
            <a:spLocks noGrp="1" noChangeAspect="1"/>
          </p:cNvSpPr>
          <p:nvPr>
            <p:ph type="pic" idx="1"/>
          </p:nvPr>
        </p:nvSpPr>
        <p:spPr>
          <a:xfrm>
            <a:off x="18659477" y="4739647"/>
            <a:ext cx="22219920" cy="23393400"/>
          </a:xfrm>
        </p:spPr>
        <p:txBody>
          <a:bodyPr anchor="t"/>
          <a:lstStyle>
            <a:lvl1pPr marL="0" indent="0">
              <a:buNone/>
              <a:defRPr sz="15360"/>
            </a:lvl1pPr>
            <a:lvl2pPr marL="2194560" indent="0">
              <a:buNone/>
              <a:defRPr sz="13440"/>
            </a:lvl2pPr>
            <a:lvl3pPr marL="4389120" indent="0">
              <a:buNone/>
              <a:defRPr sz="11520"/>
            </a:lvl3pPr>
            <a:lvl4pPr marL="6583680" indent="0">
              <a:buNone/>
              <a:defRPr sz="9600"/>
            </a:lvl4pPr>
            <a:lvl5pPr marL="8778240" indent="0">
              <a:buNone/>
              <a:defRPr sz="9600"/>
            </a:lvl5pPr>
            <a:lvl6pPr marL="10972800" indent="0">
              <a:buNone/>
              <a:defRPr sz="9600"/>
            </a:lvl6pPr>
            <a:lvl7pPr marL="13167360" indent="0">
              <a:buNone/>
              <a:defRPr sz="9600"/>
            </a:lvl7pPr>
            <a:lvl8pPr marL="15361920" indent="0">
              <a:buNone/>
              <a:defRPr sz="9600"/>
            </a:lvl8pPr>
            <a:lvl9pPr marL="17556480" indent="0">
              <a:buNone/>
              <a:defRPr sz="9600"/>
            </a:lvl9pPr>
          </a:lstStyle>
          <a:p>
            <a:r>
              <a:rPr lang="en-US"/>
              <a:t>Click icon to add picture</a:t>
            </a:r>
            <a:endParaRPr lang="en-US" dirty="0"/>
          </a:p>
        </p:txBody>
      </p:sp>
      <p:sp>
        <p:nvSpPr>
          <p:cNvPr id="4" name="Text Placeholder 3"/>
          <p:cNvSpPr>
            <a:spLocks noGrp="1"/>
          </p:cNvSpPr>
          <p:nvPr>
            <p:ph type="body" sz="half" idx="2"/>
          </p:nvPr>
        </p:nvSpPr>
        <p:spPr>
          <a:xfrm>
            <a:off x="3023237" y="9875520"/>
            <a:ext cx="14156054" cy="18295622"/>
          </a:xfrm>
        </p:spPr>
        <p:txBody>
          <a:bodyPr/>
          <a:lstStyle>
            <a:lvl1pPr marL="0" indent="0">
              <a:buNone/>
              <a:defRPr sz="7680"/>
            </a:lvl1pPr>
            <a:lvl2pPr marL="2194560" indent="0">
              <a:buNone/>
              <a:defRPr sz="6720"/>
            </a:lvl2pPr>
            <a:lvl3pPr marL="4389120" indent="0">
              <a:buNone/>
              <a:defRPr sz="5760"/>
            </a:lvl3pPr>
            <a:lvl4pPr marL="6583680" indent="0">
              <a:buNone/>
              <a:defRPr sz="4800"/>
            </a:lvl4pPr>
            <a:lvl5pPr marL="8778240" indent="0">
              <a:buNone/>
              <a:defRPr sz="4800"/>
            </a:lvl5pPr>
            <a:lvl6pPr marL="10972800" indent="0">
              <a:buNone/>
              <a:defRPr sz="4800"/>
            </a:lvl6pPr>
            <a:lvl7pPr marL="13167360" indent="0">
              <a:buNone/>
              <a:defRPr sz="4800"/>
            </a:lvl7pPr>
            <a:lvl8pPr marL="15361920" indent="0">
              <a:buNone/>
              <a:defRPr sz="4800"/>
            </a:lvl8pPr>
            <a:lvl9pPr marL="17556480" indent="0">
              <a:buNone/>
              <a:defRPr sz="4800"/>
            </a:lvl9pPr>
          </a:lstStyle>
          <a:p>
            <a:pPr lvl="0"/>
            <a:r>
              <a:rPr lang="en-US"/>
              <a:t>Click to edit Master text styles</a:t>
            </a:r>
          </a:p>
        </p:txBody>
      </p:sp>
      <p:sp>
        <p:nvSpPr>
          <p:cNvPr id="5" name="Date Placeholder 4"/>
          <p:cNvSpPr>
            <a:spLocks noGrp="1"/>
          </p:cNvSpPr>
          <p:nvPr>
            <p:ph type="dt" sz="half" idx="10"/>
          </p:nvPr>
        </p:nvSpPr>
        <p:spPr/>
        <p:txBody>
          <a:bodyPr/>
          <a:lstStyle/>
          <a:p>
            <a:fld id="{0CB9E054-BB2E-5C48-9E53-8935A6C4B662}" type="datetimeFigureOut">
              <a:rPr lang="en-US" smtClean="0"/>
              <a:t>6/1/22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42FBEB3-8EC2-924A-BF33-856F5C4E22E9}" type="slidenum">
              <a:rPr lang="en-US" smtClean="0"/>
              <a:t>‹#›</a:t>
            </a:fld>
            <a:endParaRPr lang="en-US"/>
          </a:p>
        </p:txBody>
      </p:sp>
    </p:spTree>
    <p:extLst>
      <p:ext uri="{BB962C8B-B14F-4D97-AF65-F5344CB8AC3E}">
        <p14:creationId xmlns:p14="http://schemas.microsoft.com/office/powerpoint/2010/main" val="394016283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017520" y="1752607"/>
            <a:ext cx="37856160" cy="6362702"/>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3017520" y="8763000"/>
            <a:ext cx="37856160" cy="2088642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3017520" y="30510487"/>
            <a:ext cx="9875520" cy="1752600"/>
          </a:xfrm>
          <a:prstGeom prst="rect">
            <a:avLst/>
          </a:prstGeom>
        </p:spPr>
        <p:txBody>
          <a:bodyPr vert="horz" lIns="91440" tIns="45720" rIns="91440" bIns="45720" rtlCol="0" anchor="ctr"/>
          <a:lstStyle>
            <a:lvl1pPr algn="l">
              <a:defRPr sz="5760">
                <a:solidFill>
                  <a:schemeClr val="tx1">
                    <a:tint val="75000"/>
                  </a:schemeClr>
                </a:solidFill>
              </a:defRPr>
            </a:lvl1pPr>
          </a:lstStyle>
          <a:p>
            <a:fld id="{0CB9E054-BB2E-5C48-9E53-8935A6C4B662}" type="datetimeFigureOut">
              <a:rPr lang="en-US" smtClean="0"/>
              <a:t>6/1/22</a:t>
            </a:fld>
            <a:endParaRPr lang="en-US"/>
          </a:p>
        </p:txBody>
      </p:sp>
      <p:sp>
        <p:nvSpPr>
          <p:cNvPr id="5" name="Footer Placeholder 4"/>
          <p:cNvSpPr>
            <a:spLocks noGrp="1"/>
          </p:cNvSpPr>
          <p:nvPr>
            <p:ph type="ftr" sz="quarter" idx="3"/>
          </p:nvPr>
        </p:nvSpPr>
        <p:spPr>
          <a:xfrm>
            <a:off x="14538960" y="30510487"/>
            <a:ext cx="14813280" cy="1752600"/>
          </a:xfrm>
          <a:prstGeom prst="rect">
            <a:avLst/>
          </a:prstGeom>
        </p:spPr>
        <p:txBody>
          <a:bodyPr vert="horz" lIns="91440" tIns="45720" rIns="91440" bIns="45720" rtlCol="0" anchor="ctr"/>
          <a:lstStyle>
            <a:lvl1pPr algn="ctr">
              <a:defRPr sz="576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0998160" y="30510487"/>
            <a:ext cx="9875520" cy="1752600"/>
          </a:xfrm>
          <a:prstGeom prst="rect">
            <a:avLst/>
          </a:prstGeom>
        </p:spPr>
        <p:txBody>
          <a:bodyPr vert="horz" lIns="91440" tIns="45720" rIns="91440" bIns="45720" rtlCol="0" anchor="ctr"/>
          <a:lstStyle>
            <a:lvl1pPr algn="r">
              <a:defRPr sz="5760">
                <a:solidFill>
                  <a:schemeClr val="tx1">
                    <a:tint val="75000"/>
                  </a:schemeClr>
                </a:solidFill>
              </a:defRPr>
            </a:lvl1pPr>
          </a:lstStyle>
          <a:p>
            <a:fld id="{942FBEB3-8EC2-924A-BF33-856F5C4E22E9}" type="slidenum">
              <a:rPr lang="en-US" smtClean="0"/>
              <a:t>‹#›</a:t>
            </a:fld>
            <a:endParaRPr lang="en-US"/>
          </a:p>
        </p:txBody>
      </p:sp>
    </p:spTree>
    <p:extLst>
      <p:ext uri="{BB962C8B-B14F-4D97-AF65-F5344CB8AC3E}">
        <p14:creationId xmlns:p14="http://schemas.microsoft.com/office/powerpoint/2010/main" val="754581008"/>
      </p:ext>
    </p:extLst>
  </p:cSld>
  <p:clrMap bg1="lt1" tx1="dk1" bg2="lt2" tx2="dk2" accent1="accent1" accent2="accent2" accent3="accent3" accent4="accent4" accent5="accent5" accent6="accent6" hlink="hlink" folHlink="fol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txStyles>
    <p:titleStyle>
      <a:lvl1pPr algn="l" defTabSz="4389120" rtl="0" eaLnBrk="1" latinLnBrk="0" hangingPunct="1">
        <a:lnSpc>
          <a:spcPct val="90000"/>
        </a:lnSpc>
        <a:spcBef>
          <a:spcPct val="0"/>
        </a:spcBef>
        <a:buNone/>
        <a:defRPr sz="21120" kern="1200">
          <a:solidFill>
            <a:schemeClr val="tx1"/>
          </a:solidFill>
          <a:latin typeface="+mj-lt"/>
          <a:ea typeface="+mj-ea"/>
          <a:cs typeface="+mj-cs"/>
        </a:defRPr>
      </a:lvl1pPr>
    </p:titleStyle>
    <p:bodyStyle>
      <a:lvl1pPr marL="1097280" indent="-1097280" algn="l" defTabSz="4389120" rtl="0" eaLnBrk="1" latinLnBrk="0" hangingPunct="1">
        <a:lnSpc>
          <a:spcPct val="90000"/>
        </a:lnSpc>
        <a:spcBef>
          <a:spcPts val="4800"/>
        </a:spcBef>
        <a:buFont typeface="Arial" panose="020B0604020202020204" pitchFamily="34" charset="0"/>
        <a:buChar char="•"/>
        <a:defRPr sz="13440" kern="1200">
          <a:solidFill>
            <a:schemeClr val="tx1"/>
          </a:solidFill>
          <a:latin typeface="+mn-lt"/>
          <a:ea typeface="+mn-ea"/>
          <a:cs typeface="+mn-cs"/>
        </a:defRPr>
      </a:lvl1pPr>
      <a:lvl2pPr marL="3291840" indent="-1097280" algn="l" defTabSz="4389120" rtl="0" eaLnBrk="1" latinLnBrk="0" hangingPunct="1">
        <a:lnSpc>
          <a:spcPct val="90000"/>
        </a:lnSpc>
        <a:spcBef>
          <a:spcPts val="2400"/>
        </a:spcBef>
        <a:buFont typeface="Arial" panose="020B0604020202020204" pitchFamily="34" charset="0"/>
        <a:buChar char="•"/>
        <a:defRPr sz="11520" kern="1200">
          <a:solidFill>
            <a:schemeClr val="tx1"/>
          </a:solidFill>
          <a:latin typeface="+mn-lt"/>
          <a:ea typeface="+mn-ea"/>
          <a:cs typeface="+mn-cs"/>
        </a:defRPr>
      </a:lvl2pPr>
      <a:lvl3pPr marL="5486400" indent="-1097280" algn="l" defTabSz="4389120" rtl="0" eaLnBrk="1" latinLnBrk="0" hangingPunct="1">
        <a:lnSpc>
          <a:spcPct val="90000"/>
        </a:lnSpc>
        <a:spcBef>
          <a:spcPts val="2400"/>
        </a:spcBef>
        <a:buFont typeface="Arial" panose="020B0604020202020204" pitchFamily="34" charset="0"/>
        <a:buChar char="•"/>
        <a:defRPr sz="9600" kern="1200">
          <a:solidFill>
            <a:schemeClr val="tx1"/>
          </a:solidFill>
          <a:latin typeface="+mn-lt"/>
          <a:ea typeface="+mn-ea"/>
          <a:cs typeface="+mn-cs"/>
        </a:defRPr>
      </a:lvl3pPr>
      <a:lvl4pPr marL="76809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4pPr>
      <a:lvl5pPr marL="987552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5pPr>
      <a:lvl6pPr marL="1207008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6pPr>
      <a:lvl7pPr marL="1426464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7pPr>
      <a:lvl8pPr marL="1645920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8pPr>
      <a:lvl9pPr marL="18653760" indent="-1097280" algn="l" defTabSz="4389120" rtl="0" eaLnBrk="1" latinLnBrk="0" hangingPunct="1">
        <a:lnSpc>
          <a:spcPct val="90000"/>
        </a:lnSpc>
        <a:spcBef>
          <a:spcPts val="2400"/>
        </a:spcBef>
        <a:buFont typeface="Arial" panose="020B0604020202020204" pitchFamily="34" charset="0"/>
        <a:buChar char="•"/>
        <a:defRPr sz="8640" kern="1200">
          <a:solidFill>
            <a:schemeClr val="tx1"/>
          </a:solidFill>
          <a:latin typeface="+mn-lt"/>
          <a:ea typeface="+mn-ea"/>
          <a:cs typeface="+mn-cs"/>
        </a:defRPr>
      </a:lvl9pPr>
    </p:bodyStyle>
    <p:otherStyle>
      <a:defPPr>
        <a:defRPr lang="en-US"/>
      </a:defPPr>
      <a:lvl1pPr marL="0" algn="l" defTabSz="4389120" rtl="0" eaLnBrk="1" latinLnBrk="0" hangingPunct="1">
        <a:defRPr sz="8640" kern="1200">
          <a:solidFill>
            <a:schemeClr val="tx1"/>
          </a:solidFill>
          <a:latin typeface="+mn-lt"/>
          <a:ea typeface="+mn-ea"/>
          <a:cs typeface="+mn-cs"/>
        </a:defRPr>
      </a:lvl1pPr>
      <a:lvl2pPr marL="2194560" algn="l" defTabSz="4389120" rtl="0" eaLnBrk="1" latinLnBrk="0" hangingPunct="1">
        <a:defRPr sz="8640" kern="1200">
          <a:solidFill>
            <a:schemeClr val="tx1"/>
          </a:solidFill>
          <a:latin typeface="+mn-lt"/>
          <a:ea typeface="+mn-ea"/>
          <a:cs typeface="+mn-cs"/>
        </a:defRPr>
      </a:lvl2pPr>
      <a:lvl3pPr marL="4389120" algn="l" defTabSz="4389120" rtl="0" eaLnBrk="1" latinLnBrk="0" hangingPunct="1">
        <a:defRPr sz="8640" kern="1200">
          <a:solidFill>
            <a:schemeClr val="tx1"/>
          </a:solidFill>
          <a:latin typeface="+mn-lt"/>
          <a:ea typeface="+mn-ea"/>
          <a:cs typeface="+mn-cs"/>
        </a:defRPr>
      </a:lvl3pPr>
      <a:lvl4pPr marL="6583680" algn="l" defTabSz="4389120" rtl="0" eaLnBrk="1" latinLnBrk="0" hangingPunct="1">
        <a:defRPr sz="8640" kern="1200">
          <a:solidFill>
            <a:schemeClr val="tx1"/>
          </a:solidFill>
          <a:latin typeface="+mn-lt"/>
          <a:ea typeface="+mn-ea"/>
          <a:cs typeface="+mn-cs"/>
        </a:defRPr>
      </a:lvl4pPr>
      <a:lvl5pPr marL="8778240" algn="l" defTabSz="4389120" rtl="0" eaLnBrk="1" latinLnBrk="0" hangingPunct="1">
        <a:defRPr sz="8640" kern="1200">
          <a:solidFill>
            <a:schemeClr val="tx1"/>
          </a:solidFill>
          <a:latin typeface="+mn-lt"/>
          <a:ea typeface="+mn-ea"/>
          <a:cs typeface="+mn-cs"/>
        </a:defRPr>
      </a:lvl5pPr>
      <a:lvl6pPr marL="10972800" algn="l" defTabSz="4389120" rtl="0" eaLnBrk="1" latinLnBrk="0" hangingPunct="1">
        <a:defRPr sz="8640" kern="1200">
          <a:solidFill>
            <a:schemeClr val="tx1"/>
          </a:solidFill>
          <a:latin typeface="+mn-lt"/>
          <a:ea typeface="+mn-ea"/>
          <a:cs typeface="+mn-cs"/>
        </a:defRPr>
      </a:lvl6pPr>
      <a:lvl7pPr marL="13167360" algn="l" defTabSz="4389120" rtl="0" eaLnBrk="1" latinLnBrk="0" hangingPunct="1">
        <a:defRPr sz="8640" kern="1200">
          <a:solidFill>
            <a:schemeClr val="tx1"/>
          </a:solidFill>
          <a:latin typeface="+mn-lt"/>
          <a:ea typeface="+mn-ea"/>
          <a:cs typeface="+mn-cs"/>
        </a:defRPr>
      </a:lvl7pPr>
      <a:lvl8pPr marL="15361920" algn="l" defTabSz="4389120" rtl="0" eaLnBrk="1" latinLnBrk="0" hangingPunct="1">
        <a:defRPr sz="8640" kern="1200">
          <a:solidFill>
            <a:schemeClr val="tx1"/>
          </a:solidFill>
          <a:latin typeface="+mn-lt"/>
          <a:ea typeface="+mn-ea"/>
          <a:cs typeface="+mn-cs"/>
        </a:defRPr>
      </a:lvl8pPr>
      <a:lvl9pPr marL="17556480" algn="l" defTabSz="4389120" rtl="0" eaLnBrk="1" latinLnBrk="0" hangingPunct="1">
        <a:defRPr sz="864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tiff"/><Relationship Id="rId13" Type="http://schemas.openxmlformats.org/officeDocument/2006/relationships/image" Target="../media/image12.png"/><Relationship Id="rId18" Type="http://schemas.openxmlformats.org/officeDocument/2006/relationships/image" Target="../media/image15.svg"/><Relationship Id="rId3" Type="http://schemas.openxmlformats.org/officeDocument/2006/relationships/image" Target="../media/image2.jpg"/><Relationship Id="rId21" Type="http://schemas.openxmlformats.org/officeDocument/2006/relationships/image" Target="../media/image18.png"/><Relationship Id="rId7" Type="http://schemas.openxmlformats.org/officeDocument/2006/relationships/image" Target="../media/image6.emf"/><Relationship Id="rId12" Type="http://schemas.openxmlformats.org/officeDocument/2006/relationships/image" Target="../media/image11.jpg"/><Relationship Id="rId17" Type="http://schemas.openxmlformats.org/officeDocument/2006/relationships/image" Target="../media/image14.png"/><Relationship Id="rId2" Type="http://schemas.openxmlformats.org/officeDocument/2006/relationships/notesSlide" Target="../notesSlides/notesSlide1.xml"/><Relationship Id="rId16" Type="http://schemas.microsoft.com/office/2007/relationships/hdphoto" Target="../media/hdphoto2.wdp"/><Relationship Id="rId20" Type="http://schemas.openxmlformats.org/officeDocument/2006/relationships/image" Target="../media/image17.svg"/><Relationship Id="rId1" Type="http://schemas.openxmlformats.org/officeDocument/2006/relationships/slideLayout" Target="../slideLayouts/slideLayout12.xml"/><Relationship Id="rId6" Type="http://schemas.openxmlformats.org/officeDocument/2006/relationships/image" Target="../media/image5.emf"/><Relationship Id="rId11" Type="http://schemas.openxmlformats.org/officeDocument/2006/relationships/image" Target="../media/image10.svg"/><Relationship Id="rId5" Type="http://schemas.openxmlformats.org/officeDocument/2006/relationships/image" Target="../media/image4.jpg"/><Relationship Id="rId15" Type="http://schemas.openxmlformats.org/officeDocument/2006/relationships/image" Target="../media/image13.png"/><Relationship Id="rId10" Type="http://schemas.openxmlformats.org/officeDocument/2006/relationships/image" Target="../media/image9.png"/><Relationship Id="rId19" Type="http://schemas.openxmlformats.org/officeDocument/2006/relationships/image" Target="../media/image16.png"/><Relationship Id="rId4" Type="http://schemas.openxmlformats.org/officeDocument/2006/relationships/image" Target="../media/image3.jpg"/><Relationship Id="rId9" Type="http://schemas.openxmlformats.org/officeDocument/2006/relationships/image" Target="../media/image8.png"/><Relationship Id="rId14" Type="http://schemas.microsoft.com/office/2007/relationships/hdphoto" Target="../media/hdphoto1.wdp"/><Relationship Id="rId22" Type="http://schemas.openxmlformats.org/officeDocument/2006/relationships/image" Target="../media/image19.sv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D9E8C3"/>
        </a:solidFill>
        <a:effectLst/>
      </p:bgPr>
    </p:bg>
    <p:spTree>
      <p:nvGrpSpPr>
        <p:cNvPr id="1" name=""/>
        <p:cNvGrpSpPr/>
        <p:nvPr/>
      </p:nvGrpSpPr>
      <p:grpSpPr>
        <a:xfrm>
          <a:off x="0" y="0"/>
          <a:ext cx="0" cy="0"/>
          <a:chOff x="0" y="0"/>
          <a:chExt cx="0" cy="0"/>
        </a:xfrm>
      </p:grpSpPr>
      <p:sp>
        <p:nvSpPr>
          <p:cNvPr id="230" name="Rounded Rectangle 229">
            <a:extLst>
              <a:ext uri="{FF2B5EF4-FFF2-40B4-BE49-F238E27FC236}">
                <a16:creationId xmlns:a16="http://schemas.microsoft.com/office/drawing/2014/main" id="{6F9E1D97-7075-1541-ADF9-B82B774D895B}"/>
              </a:ext>
            </a:extLst>
          </p:cNvPr>
          <p:cNvSpPr/>
          <p:nvPr/>
        </p:nvSpPr>
        <p:spPr>
          <a:xfrm>
            <a:off x="932596" y="7233868"/>
            <a:ext cx="11964737" cy="16034081"/>
          </a:xfrm>
          <a:prstGeom prst="roundRect">
            <a:avLst>
              <a:gd name="adj" fmla="val 6928"/>
            </a:avLst>
          </a:prstGeom>
          <a:solidFill>
            <a:srgbClr val="0DA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319" tIns="33160" rIns="66319" bIns="33160" numCol="1" spcCol="0" rtlCol="0" fromWordArt="0" anchor="t" anchorCtr="0" forceAA="0" compatLnSpc="1">
            <a:prstTxWarp prst="textNoShape">
              <a:avLst/>
            </a:prstTxWarp>
            <a:noAutofit/>
          </a:bodyPr>
          <a:lstStyle/>
          <a:p>
            <a:pPr>
              <a:spcAft>
                <a:spcPts val="1741"/>
              </a:spcAft>
            </a:pPr>
            <a:endParaRPr lang="en-US" sz="4922" dirty="0">
              <a:solidFill>
                <a:srgbClr val="333333"/>
              </a:solidFill>
              <a:latin typeface="+mj-lt"/>
            </a:endParaRPr>
          </a:p>
          <a:p>
            <a:pPr marL="207235" indent="-207235">
              <a:spcAft>
                <a:spcPts val="1741"/>
              </a:spcAft>
              <a:buFont typeface="Arial" panose="020B0604020202020204" pitchFamily="34" charset="0"/>
              <a:buChar char="•"/>
            </a:pPr>
            <a:endParaRPr lang="en-US" sz="4922" dirty="0">
              <a:solidFill>
                <a:srgbClr val="333333"/>
              </a:solidFill>
              <a:latin typeface="+mj-lt"/>
            </a:endParaRPr>
          </a:p>
          <a:p>
            <a:pPr marL="207235" indent="-207235">
              <a:spcAft>
                <a:spcPts val="1741"/>
              </a:spcAft>
              <a:buFont typeface="Arial" panose="020B0604020202020204" pitchFamily="34" charset="0"/>
              <a:buChar char="•"/>
            </a:pPr>
            <a:endParaRPr lang="en-US" sz="4922" dirty="0">
              <a:solidFill>
                <a:srgbClr val="333333"/>
              </a:solidFill>
              <a:latin typeface="+mj-lt"/>
            </a:endParaRPr>
          </a:p>
          <a:p>
            <a:pPr marL="207235" indent="-207235">
              <a:spcAft>
                <a:spcPts val="1741"/>
              </a:spcAft>
              <a:buFont typeface="Arial" panose="020B0604020202020204" pitchFamily="34" charset="0"/>
              <a:buChar char="•"/>
            </a:pPr>
            <a:endParaRPr lang="en-US" sz="4922" dirty="0">
              <a:solidFill>
                <a:srgbClr val="333333"/>
              </a:solidFill>
              <a:latin typeface="+mj-lt"/>
            </a:endParaRPr>
          </a:p>
          <a:p>
            <a:pPr marL="207235" indent="-207235">
              <a:spcAft>
                <a:spcPts val="1741"/>
              </a:spcAft>
              <a:buFont typeface="Arial" panose="020B0604020202020204" pitchFamily="34" charset="0"/>
              <a:buChar char="•"/>
            </a:pPr>
            <a:endParaRPr lang="en-US" sz="4922" dirty="0">
              <a:solidFill>
                <a:srgbClr val="333333"/>
              </a:solidFill>
              <a:latin typeface="+mj-lt"/>
            </a:endParaRPr>
          </a:p>
          <a:p>
            <a:pPr marL="207235" indent="-207235">
              <a:spcAft>
                <a:spcPts val="1741"/>
              </a:spcAft>
              <a:buFont typeface="Arial" panose="020B0604020202020204" pitchFamily="34" charset="0"/>
              <a:buChar char="•"/>
            </a:pPr>
            <a:endParaRPr lang="en-US" sz="4922" dirty="0">
              <a:solidFill>
                <a:srgbClr val="333333"/>
              </a:solidFill>
              <a:latin typeface="+mj-lt"/>
            </a:endParaRPr>
          </a:p>
        </p:txBody>
      </p:sp>
      <p:sp>
        <p:nvSpPr>
          <p:cNvPr id="229" name="Rounded Rectangle 228">
            <a:extLst>
              <a:ext uri="{FF2B5EF4-FFF2-40B4-BE49-F238E27FC236}">
                <a16:creationId xmlns:a16="http://schemas.microsoft.com/office/drawing/2014/main" id="{0A097AEA-9B08-8F4E-B7BD-3A5DAA271FD0}"/>
              </a:ext>
            </a:extLst>
          </p:cNvPr>
          <p:cNvSpPr/>
          <p:nvPr/>
        </p:nvSpPr>
        <p:spPr>
          <a:xfrm>
            <a:off x="818607" y="24068299"/>
            <a:ext cx="11964737" cy="7191687"/>
          </a:xfrm>
          <a:prstGeom prst="roundRect">
            <a:avLst>
              <a:gd name="adj" fmla="val 6928"/>
            </a:avLst>
          </a:prstGeom>
          <a:solidFill>
            <a:srgbClr val="0DA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319" tIns="33160" rIns="66319" bIns="33160" numCol="1" spcCol="0" rtlCol="0" fromWordArt="0" anchor="t" anchorCtr="0" forceAA="0" compatLnSpc="1">
            <a:prstTxWarp prst="textNoShape">
              <a:avLst/>
            </a:prstTxWarp>
            <a:noAutofit/>
          </a:bodyPr>
          <a:lstStyle/>
          <a:p>
            <a:pPr>
              <a:spcAft>
                <a:spcPts val="1741"/>
              </a:spcAft>
            </a:pPr>
            <a:endParaRPr lang="en-US" sz="4922" dirty="0">
              <a:solidFill>
                <a:srgbClr val="333333"/>
              </a:solidFill>
              <a:latin typeface="+mj-lt"/>
            </a:endParaRPr>
          </a:p>
          <a:p>
            <a:pPr marL="207235" indent="-207235">
              <a:spcAft>
                <a:spcPts val="1741"/>
              </a:spcAft>
              <a:buFont typeface="Arial" panose="020B0604020202020204" pitchFamily="34" charset="0"/>
              <a:buChar char="•"/>
            </a:pPr>
            <a:endParaRPr lang="en-US" sz="4922" dirty="0">
              <a:solidFill>
                <a:srgbClr val="333333"/>
              </a:solidFill>
              <a:latin typeface="+mj-lt"/>
            </a:endParaRPr>
          </a:p>
          <a:p>
            <a:pPr marL="207235" indent="-207235">
              <a:spcAft>
                <a:spcPts val="1741"/>
              </a:spcAft>
              <a:buFont typeface="Arial" panose="020B0604020202020204" pitchFamily="34" charset="0"/>
              <a:buChar char="•"/>
            </a:pPr>
            <a:endParaRPr lang="en-US" sz="4922" dirty="0">
              <a:solidFill>
                <a:srgbClr val="333333"/>
              </a:solidFill>
              <a:latin typeface="+mj-lt"/>
            </a:endParaRPr>
          </a:p>
          <a:p>
            <a:pPr marL="207235" indent="-207235">
              <a:spcAft>
                <a:spcPts val="1741"/>
              </a:spcAft>
              <a:buFont typeface="Arial" panose="020B0604020202020204" pitchFamily="34" charset="0"/>
              <a:buChar char="•"/>
            </a:pPr>
            <a:endParaRPr lang="en-US" sz="4922" dirty="0">
              <a:solidFill>
                <a:srgbClr val="333333"/>
              </a:solidFill>
              <a:latin typeface="+mj-lt"/>
            </a:endParaRPr>
          </a:p>
          <a:p>
            <a:pPr marL="207235" indent="-207235">
              <a:spcAft>
                <a:spcPts val="1741"/>
              </a:spcAft>
              <a:buFont typeface="Arial" panose="020B0604020202020204" pitchFamily="34" charset="0"/>
              <a:buChar char="•"/>
            </a:pPr>
            <a:endParaRPr lang="en-US" sz="4922" dirty="0">
              <a:solidFill>
                <a:srgbClr val="333333"/>
              </a:solidFill>
              <a:latin typeface="+mj-lt"/>
            </a:endParaRPr>
          </a:p>
          <a:p>
            <a:pPr marL="207235" indent="-207235">
              <a:spcAft>
                <a:spcPts val="1741"/>
              </a:spcAft>
              <a:buFont typeface="Arial" panose="020B0604020202020204" pitchFamily="34" charset="0"/>
              <a:buChar char="•"/>
            </a:pPr>
            <a:endParaRPr lang="en-US" sz="4922" dirty="0">
              <a:solidFill>
                <a:srgbClr val="333333"/>
              </a:solidFill>
              <a:latin typeface="+mj-lt"/>
            </a:endParaRPr>
          </a:p>
        </p:txBody>
      </p:sp>
      <p:sp>
        <p:nvSpPr>
          <p:cNvPr id="228" name="Rounded Rectangle 227">
            <a:extLst>
              <a:ext uri="{FF2B5EF4-FFF2-40B4-BE49-F238E27FC236}">
                <a16:creationId xmlns:a16="http://schemas.microsoft.com/office/drawing/2014/main" id="{0C97C263-44F4-F547-A1FF-DB1549A85221}"/>
              </a:ext>
            </a:extLst>
          </p:cNvPr>
          <p:cNvSpPr/>
          <p:nvPr/>
        </p:nvSpPr>
        <p:spPr>
          <a:xfrm>
            <a:off x="29704154" y="7445457"/>
            <a:ext cx="13607682" cy="20913723"/>
          </a:xfrm>
          <a:prstGeom prst="roundRect">
            <a:avLst>
              <a:gd name="adj" fmla="val 6928"/>
            </a:avLst>
          </a:prstGeom>
          <a:solidFill>
            <a:srgbClr val="0DA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319" tIns="33160" rIns="66319" bIns="33160" numCol="1" spcCol="0" rtlCol="0" fromWordArt="0" anchor="t" anchorCtr="0" forceAA="0" compatLnSpc="1">
            <a:prstTxWarp prst="textNoShape">
              <a:avLst/>
            </a:prstTxWarp>
            <a:noAutofit/>
          </a:bodyPr>
          <a:lstStyle/>
          <a:p>
            <a:pPr>
              <a:spcAft>
                <a:spcPts val="1741"/>
              </a:spcAft>
            </a:pPr>
            <a:endParaRPr lang="en-US" sz="4922" dirty="0">
              <a:solidFill>
                <a:srgbClr val="333333"/>
              </a:solidFill>
              <a:latin typeface="+mj-lt"/>
            </a:endParaRPr>
          </a:p>
          <a:p>
            <a:pPr marL="207235" indent="-207235">
              <a:spcAft>
                <a:spcPts val="1741"/>
              </a:spcAft>
              <a:buFont typeface="Arial" panose="020B0604020202020204" pitchFamily="34" charset="0"/>
              <a:buChar char="•"/>
            </a:pPr>
            <a:endParaRPr lang="en-US" sz="4922" dirty="0">
              <a:solidFill>
                <a:srgbClr val="333333"/>
              </a:solidFill>
              <a:latin typeface="+mj-lt"/>
            </a:endParaRPr>
          </a:p>
          <a:p>
            <a:pPr marL="207235" indent="-207235">
              <a:spcAft>
                <a:spcPts val="1741"/>
              </a:spcAft>
              <a:buFont typeface="Arial" panose="020B0604020202020204" pitchFamily="34" charset="0"/>
              <a:buChar char="•"/>
            </a:pPr>
            <a:endParaRPr lang="en-US" sz="4922" dirty="0">
              <a:solidFill>
                <a:srgbClr val="333333"/>
              </a:solidFill>
              <a:latin typeface="+mj-lt"/>
            </a:endParaRPr>
          </a:p>
          <a:p>
            <a:pPr marL="207235" indent="-207235">
              <a:spcAft>
                <a:spcPts val="1741"/>
              </a:spcAft>
              <a:buFont typeface="Arial" panose="020B0604020202020204" pitchFamily="34" charset="0"/>
              <a:buChar char="•"/>
            </a:pPr>
            <a:endParaRPr lang="en-US" sz="4922" dirty="0">
              <a:solidFill>
                <a:srgbClr val="333333"/>
              </a:solidFill>
              <a:latin typeface="+mj-lt"/>
            </a:endParaRPr>
          </a:p>
          <a:p>
            <a:pPr marL="207235" indent="-207235">
              <a:spcAft>
                <a:spcPts val="1741"/>
              </a:spcAft>
              <a:buFont typeface="Arial" panose="020B0604020202020204" pitchFamily="34" charset="0"/>
              <a:buChar char="•"/>
            </a:pPr>
            <a:endParaRPr lang="en-US" sz="4922" dirty="0">
              <a:solidFill>
                <a:srgbClr val="333333"/>
              </a:solidFill>
              <a:latin typeface="+mj-lt"/>
            </a:endParaRPr>
          </a:p>
          <a:p>
            <a:pPr marL="207235" indent="-207235">
              <a:spcAft>
                <a:spcPts val="1741"/>
              </a:spcAft>
              <a:buFont typeface="Arial" panose="020B0604020202020204" pitchFamily="34" charset="0"/>
              <a:buChar char="•"/>
            </a:pPr>
            <a:endParaRPr lang="en-US" sz="4922" dirty="0">
              <a:solidFill>
                <a:srgbClr val="333333"/>
              </a:solidFill>
              <a:latin typeface="+mj-lt"/>
            </a:endParaRPr>
          </a:p>
        </p:txBody>
      </p:sp>
      <p:sp>
        <p:nvSpPr>
          <p:cNvPr id="16" name="Rounded Rectangle 15">
            <a:extLst>
              <a:ext uri="{FF2B5EF4-FFF2-40B4-BE49-F238E27FC236}">
                <a16:creationId xmlns:a16="http://schemas.microsoft.com/office/drawing/2014/main" id="{F78C8EBE-BFD6-7140-B6C5-324D69A87D2B}"/>
              </a:ext>
            </a:extLst>
          </p:cNvPr>
          <p:cNvSpPr/>
          <p:nvPr/>
        </p:nvSpPr>
        <p:spPr>
          <a:xfrm>
            <a:off x="13573771" y="14311041"/>
            <a:ext cx="15512325" cy="16985078"/>
          </a:xfrm>
          <a:prstGeom prst="roundRect">
            <a:avLst>
              <a:gd name="adj" fmla="val 6928"/>
            </a:avLst>
          </a:prstGeom>
          <a:solidFill>
            <a:srgbClr val="0DA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319" tIns="33160" rIns="66319" bIns="33160" numCol="1" spcCol="0" rtlCol="0" fromWordArt="0" anchor="t" anchorCtr="0" forceAA="0" compatLnSpc="1">
            <a:prstTxWarp prst="textNoShape">
              <a:avLst/>
            </a:prstTxWarp>
            <a:noAutofit/>
          </a:bodyPr>
          <a:lstStyle/>
          <a:p>
            <a:pPr>
              <a:spcAft>
                <a:spcPts val="1741"/>
              </a:spcAft>
            </a:pPr>
            <a:endParaRPr lang="en-US" sz="4922" dirty="0">
              <a:solidFill>
                <a:srgbClr val="333333"/>
              </a:solidFill>
              <a:latin typeface="+mj-lt"/>
            </a:endParaRPr>
          </a:p>
          <a:p>
            <a:pPr marL="207235" indent="-207235">
              <a:spcAft>
                <a:spcPts val="1741"/>
              </a:spcAft>
              <a:buFont typeface="Arial" panose="020B0604020202020204" pitchFamily="34" charset="0"/>
              <a:buChar char="•"/>
            </a:pPr>
            <a:endParaRPr lang="en-US" sz="4922" dirty="0">
              <a:solidFill>
                <a:srgbClr val="333333"/>
              </a:solidFill>
              <a:latin typeface="+mj-lt"/>
            </a:endParaRPr>
          </a:p>
          <a:p>
            <a:pPr marL="207235" indent="-207235">
              <a:spcAft>
                <a:spcPts val="1741"/>
              </a:spcAft>
              <a:buFont typeface="Arial" panose="020B0604020202020204" pitchFamily="34" charset="0"/>
              <a:buChar char="•"/>
            </a:pPr>
            <a:endParaRPr lang="en-US" sz="4922" dirty="0">
              <a:solidFill>
                <a:srgbClr val="333333"/>
              </a:solidFill>
              <a:latin typeface="+mj-lt"/>
            </a:endParaRPr>
          </a:p>
          <a:p>
            <a:pPr marL="207235" indent="-207235">
              <a:spcAft>
                <a:spcPts val="1741"/>
              </a:spcAft>
              <a:buFont typeface="Arial" panose="020B0604020202020204" pitchFamily="34" charset="0"/>
              <a:buChar char="•"/>
            </a:pPr>
            <a:endParaRPr lang="en-US" sz="4922" dirty="0">
              <a:solidFill>
                <a:srgbClr val="333333"/>
              </a:solidFill>
              <a:latin typeface="+mj-lt"/>
            </a:endParaRPr>
          </a:p>
          <a:p>
            <a:pPr marL="207235" indent="-207235">
              <a:spcAft>
                <a:spcPts val="1741"/>
              </a:spcAft>
              <a:buFont typeface="Arial" panose="020B0604020202020204" pitchFamily="34" charset="0"/>
              <a:buChar char="•"/>
            </a:pPr>
            <a:endParaRPr lang="en-US" sz="4922" dirty="0">
              <a:solidFill>
                <a:srgbClr val="333333"/>
              </a:solidFill>
              <a:latin typeface="+mj-lt"/>
            </a:endParaRPr>
          </a:p>
          <a:p>
            <a:pPr marL="207235" indent="-207235">
              <a:spcAft>
                <a:spcPts val="1741"/>
              </a:spcAft>
              <a:buFont typeface="Arial" panose="020B0604020202020204" pitchFamily="34" charset="0"/>
              <a:buChar char="•"/>
            </a:pPr>
            <a:endParaRPr lang="en-US" sz="4922" dirty="0">
              <a:solidFill>
                <a:srgbClr val="333333"/>
              </a:solidFill>
              <a:latin typeface="+mj-lt"/>
            </a:endParaRPr>
          </a:p>
        </p:txBody>
      </p:sp>
      <p:pic>
        <p:nvPicPr>
          <p:cNvPr id="206" name="Picture 205">
            <a:extLst>
              <a:ext uri="{FF2B5EF4-FFF2-40B4-BE49-F238E27FC236}">
                <a16:creationId xmlns:a16="http://schemas.microsoft.com/office/drawing/2014/main" id="{D3A7CBD6-D99B-8049-99D5-8408DB383015}"/>
              </a:ext>
            </a:extLst>
          </p:cNvPr>
          <p:cNvPicPr>
            <a:picLocks noChangeAspect="1"/>
          </p:cNvPicPr>
          <p:nvPr/>
        </p:nvPicPr>
        <p:blipFill>
          <a:blip r:embed="rId3"/>
          <a:stretch>
            <a:fillRect/>
          </a:stretch>
        </p:blipFill>
        <p:spPr>
          <a:xfrm>
            <a:off x="31571204" y="9399333"/>
            <a:ext cx="4870989" cy="7306485"/>
          </a:xfrm>
          <a:prstGeom prst="rect">
            <a:avLst/>
          </a:prstGeom>
        </p:spPr>
      </p:pic>
      <p:pic>
        <p:nvPicPr>
          <p:cNvPr id="204" name="Picture 203">
            <a:extLst>
              <a:ext uri="{FF2B5EF4-FFF2-40B4-BE49-F238E27FC236}">
                <a16:creationId xmlns:a16="http://schemas.microsoft.com/office/drawing/2014/main" id="{E1B3E69F-DE07-8E44-9A3E-375FDD3899D0}"/>
              </a:ext>
            </a:extLst>
          </p:cNvPr>
          <p:cNvPicPr>
            <a:picLocks noChangeAspect="1"/>
          </p:cNvPicPr>
          <p:nvPr/>
        </p:nvPicPr>
        <p:blipFill>
          <a:blip r:embed="rId4"/>
          <a:stretch>
            <a:fillRect/>
          </a:stretch>
        </p:blipFill>
        <p:spPr>
          <a:xfrm>
            <a:off x="14225423" y="17011751"/>
            <a:ext cx="14376129" cy="10782098"/>
          </a:xfrm>
          <a:prstGeom prst="rect">
            <a:avLst/>
          </a:prstGeom>
        </p:spPr>
      </p:pic>
      <p:pic>
        <p:nvPicPr>
          <p:cNvPr id="202" name="Picture 201">
            <a:extLst>
              <a:ext uri="{FF2B5EF4-FFF2-40B4-BE49-F238E27FC236}">
                <a16:creationId xmlns:a16="http://schemas.microsoft.com/office/drawing/2014/main" id="{8AF61061-6B20-C549-95EC-99CF3859D1F4}"/>
              </a:ext>
            </a:extLst>
          </p:cNvPr>
          <p:cNvPicPr>
            <a:picLocks noChangeAspect="1"/>
          </p:cNvPicPr>
          <p:nvPr/>
        </p:nvPicPr>
        <p:blipFill>
          <a:blip r:embed="rId5"/>
          <a:stretch>
            <a:fillRect/>
          </a:stretch>
        </p:blipFill>
        <p:spPr>
          <a:xfrm>
            <a:off x="36413019" y="9399333"/>
            <a:ext cx="4870989" cy="7306485"/>
          </a:xfrm>
          <a:prstGeom prst="rect">
            <a:avLst/>
          </a:prstGeom>
        </p:spPr>
      </p:pic>
      <p:sp>
        <p:nvSpPr>
          <p:cNvPr id="13" name="Rectangle 12">
            <a:extLst>
              <a:ext uri="{FF2B5EF4-FFF2-40B4-BE49-F238E27FC236}">
                <a16:creationId xmlns:a16="http://schemas.microsoft.com/office/drawing/2014/main" id="{228F8812-5BD0-EC44-A3B0-BD50B1963FB7}"/>
              </a:ext>
            </a:extLst>
          </p:cNvPr>
          <p:cNvSpPr/>
          <p:nvPr/>
        </p:nvSpPr>
        <p:spPr>
          <a:xfrm>
            <a:off x="1" y="2413200"/>
            <a:ext cx="43891201" cy="3957667"/>
          </a:xfrm>
          <a:prstGeom prst="rect">
            <a:avLst/>
          </a:prstGeom>
          <a:solidFill>
            <a:srgbClr val="0DA3B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1451"/>
          </a:p>
        </p:txBody>
      </p:sp>
      <p:sp>
        <p:nvSpPr>
          <p:cNvPr id="6" name="TextBox 5">
            <a:extLst>
              <a:ext uri="{FF2B5EF4-FFF2-40B4-BE49-F238E27FC236}">
                <a16:creationId xmlns:a16="http://schemas.microsoft.com/office/drawing/2014/main" id="{840D3A93-FFBA-7646-9FAB-4A3C02EF07E9}"/>
              </a:ext>
            </a:extLst>
          </p:cNvPr>
          <p:cNvSpPr txBox="1"/>
          <p:nvPr/>
        </p:nvSpPr>
        <p:spPr>
          <a:xfrm>
            <a:off x="869715" y="2880437"/>
            <a:ext cx="40342810" cy="3013939"/>
          </a:xfrm>
          <a:prstGeom prst="rect">
            <a:avLst/>
          </a:prstGeom>
          <a:noFill/>
          <a:ln>
            <a:noFill/>
          </a:ln>
        </p:spPr>
        <p:txBody>
          <a:bodyPr wrap="square" rtlCol="0">
            <a:spAutoFit/>
          </a:bodyPr>
          <a:lstStyle/>
          <a:p>
            <a:r>
              <a:rPr lang="en-US" sz="12305" b="1" dirty="0">
                <a:solidFill>
                  <a:schemeClr val="bg1"/>
                </a:solidFill>
                <a:latin typeface="+mj-lt"/>
                <a:ea typeface="Verdana" panose="020B0604030504040204" pitchFamily="34" charset="0"/>
                <a:cs typeface="Calibri" panose="020F0502020204030204" pitchFamily="34" charset="0"/>
              </a:rPr>
              <a:t>Springtime hydraulics of </a:t>
            </a:r>
            <a:r>
              <a:rPr lang="en-US" sz="12305" b="1" i="1" dirty="0">
                <a:solidFill>
                  <a:schemeClr val="bg1"/>
                </a:solidFill>
                <a:latin typeface="+mj-lt"/>
                <a:ea typeface="Verdana" panose="020B0604030504040204" pitchFamily="34" charset="0"/>
                <a:cs typeface="Calibri" panose="020F0502020204030204" pitchFamily="34" charset="0"/>
              </a:rPr>
              <a:t>Quercus </a:t>
            </a:r>
            <a:r>
              <a:rPr lang="en-US" sz="12305" b="1" i="1" dirty="0" err="1">
                <a:solidFill>
                  <a:schemeClr val="bg1"/>
                </a:solidFill>
                <a:latin typeface="+mj-lt"/>
                <a:ea typeface="Verdana" panose="020B0604030504040204" pitchFamily="34" charset="0"/>
                <a:cs typeface="Calibri" panose="020F0502020204030204" pitchFamily="34" charset="0"/>
              </a:rPr>
              <a:t>douglasii</a:t>
            </a:r>
            <a:r>
              <a:rPr lang="en-US" sz="12305" b="1" i="1" dirty="0">
                <a:solidFill>
                  <a:schemeClr val="bg1"/>
                </a:solidFill>
                <a:latin typeface="+mj-lt"/>
                <a:ea typeface="Verdana" panose="020B0604030504040204" pitchFamily="34" charset="0"/>
                <a:cs typeface="Calibri" panose="020F0502020204030204" pitchFamily="34" charset="0"/>
              </a:rPr>
              <a:t> </a:t>
            </a:r>
            <a:r>
              <a:rPr lang="en-US" sz="12305" b="1" dirty="0">
                <a:solidFill>
                  <a:schemeClr val="bg1"/>
                </a:solidFill>
                <a:latin typeface="+mj-lt"/>
                <a:ea typeface="Verdana" panose="020B0604030504040204" pitchFamily="34" charset="0"/>
                <a:cs typeface="Calibri" panose="020F0502020204030204" pitchFamily="34" charset="0"/>
              </a:rPr>
              <a:t>following </a:t>
            </a:r>
            <a:r>
              <a:rPr lang="en-US" sz="12305" b="1" dirty="0" err="1">
                <a:solidFill>
                  <a:schemeClr val="bg1"/>
                </a:solidFill>
                <a:latin typeface="+mj-lt"/>
                <a:ea typeface="Verdana" panose="020B0604030504040204" pitchFamily="34" charset="0"/>
                <a:cs typeface="Calibri" panose="020F0502020204030204" pitchFamily="34" charset="0"/>
              </a:rPr>
              <a:t>leafout</a:t>
            </a:r>
            <a:endParaRPr lang="en-US" sz="12305" b="1" dirty="0">
              <a:solidFill>
                <a:schemeClr val="bg1"/>
              </a:solidFill>
              <a:latin typeface="+mj-lt"/>
              <a:ea typeface="Verdana" panose="020B0604030504040204" pitchFamily="34" charset="0"/>
              <a:cs typeface="Calibri" panose="020F0502020204030204" pitchFamily="34" charset="0"/>
            </a:endParaRPr>
          </a:p>
          <a:p>
            <a:r>
              <a:rPr lang="en-US" sz="6152" b="1" dirty="0">
                <a:solidFill>
                  <a:schemeClr val="bg1"/>
                </a:solidFill>
                <a:latin typeface="+mj-lt"/>
                <a:ea typeface="Verdana" panose="020B0604030504040204" pitchFamily="34" charset="0"/>
                <a:cs typeface="Calibri" panose="020F0502020204030204" pitchFamily="34" charset="0"/>
              </a:rPr>
              <a:t>Indra Boving, Joe </a:t>
            </a:r>
            <a:r>
              <a:rPr lang="en-US" sz="6152" b="1" dirty="0" err="1">
                <a:solidFill>
                  <a:schemeClr val="bg1"/>
                </a:solidFill>
                <a:latin typeface="+mj-lt"/>
                <a:ea typeface="Verdana" panose="020B0604030504040204" pitchFamily="34" charset="0"/>
                <a:cs typeface="Calibri" panose="020F0502020204030204" pitchFamily="34" charset="0"/>
              </a:rPr>
              <a:t>Celebrezze</a:t>
            </a:r>
            <a:r>
              <a:rPr lang="en-US" sz="6152" b="1" dirty="0">
                <a:solidFill>
                  <a:schemeClr val="bg1"/>
                </a:solidFill>
                <a:latin typeface="+mj-lt"/>
                <a:ea typeface="Verdana" panose="020B0604030504040204" pitchFamily="34" charset="0"/>
                <a:cs typeface="Calibri" panose="020F0502020204030204" pitchFamily="34" charset="0"/>
              </a:rPr>
              <a:t>, Leander </a:t>
            </a:r>
            <a:r>
              <a:rPr lang="en-US" sz="6152" b="1" dirty="0" err="1">
                <a:solidFill>
                  <a:schemeClr val="bg1"/>
                </a:solidFill>
                <a:latin typeface="+mj-lt"/>
                <a:ea typeface="Verdana" panose="020B0604030504040204" pitchFamily="34" charset="0"/>
                <a:cs typeface="Calibri" panose="020F0502020204030204" pitchFamily="34" charset="0"/>
              </a:rPr>
              <a:t>Anderegg</a:t>
            </a:r>
            <a:r>
              <a:rPr lang="en-US" sz="6152" b="1" dirty="0">
                <a:solidFill>
                  <a:schemeClr val="bg1"/>
                </a:solidFill>
                <a:latin typeface="+mj-lt"/>
                <a:ea typeface="Verdana" panose="020B0604030504040204" pitchFamily="34" charset="0"/>
                <a:cs typeface="Calibri" panose="020F0502020204030204" pitchFamily="34" charset="0"/>
              </a:rPr>
              <a:t>                                                                                               UC Santa Barbara </a:t>
            </a:r>
          </a:p>
        </p:txBody>
      </p:sp>
      <p:sp>
        <p:nvSpPr>
          <p:cNvPr id="11" name="TextBox 10">
            <a:extLst>
              <a:ext uri="{FF2B5EF4-FFF2-40B4-BE49-F238E27FC236}">
                <a16:creationId xmlns:a16="http://schemas.microsoft.com/office/drawing/2014/main" id="{73E489B0-856F-8F43-ABA7-C499ACA7DC95}"/>
              </a:ext>
            </a:extLst>
          </p:cNvPr>
          <p:cNvSpPr txBox="1"/>
          <p:nvPr/>
        </p:nvSpPr>
        <p:spPr>
          <a:xfrm>
            <a:off x="63745899" y="13284958"/>
            <a:ext cx="189424" cy="300605"/>
          </a:xfrm>
          <a:prstGeom prst="rect">
            <a:avLst/>
          </a:prstGeom>
          <a:solidFill>
            <a:schemeClr val="accent1">
              <a:lumMod val="40000"/>
              <a:lumOff val="60000"/>
            </a:schemeClr>
          </a:solidFill>
        </p:spPr>
        <p:txBody>
          <a:bodyPr wrap="none" rtlCol="0">
            <a:spAutoFit/>
          </a:bodyPr>
          <a:lstStyle/>
          <a:p>
            <a:endParaRPr lang="en-US" sz="1305" dirty="0"/>
          </a:p>
        </p:txBody>
      </p:sp>
      <p:sp>
        <p:nvSpPr>
          <p:cNvPr id="49" name="TextBox 48">
            <a:extLst>
              <a:ext uri="{FF2B5EF4-FFF2-40B4-BE49-F238E27FC236}">
                <a16:creationId xmlns:a16="http://schemas.microsoft.com/office/drawing/2014/main" id="{8AC91367-9250-A74B-A537-2E8EC3CF905A}"/>
              </a:ext>
            </a:extLst>
          </p:cNvPr>
          <p:cNvSpPr txBox="1"/>
          <p:nvPr/>
        </p:nvSpPr>
        <p:spPr>
          <a:xfrm>
            <a:off x="14283427" y="28268634"/>
            <a:ext cx="14376129" cy="2424301"/>
          </a:xfrm>
          <a:prstGeom prst="rect">
            <a:avLst/>
          </a:prstGeom>
          <a:noFill/>
        </p:spPr>
        <p:txBody>
          <a:bodyPr wrap="square" rtlCol="0">
            <a:spAutoFit/>
          </a:bodyPr>
          <a:lstStyle/>
          <a:p>
            <a:pPr>
              <a:spcAft>
                <a:spcPts val="1741"/>
              </a:spcAft>
            </a:pPr>
            <a:r>
              <a:rPr lang="en-US" sz="3691" b="1" dirty="0">
                <a:solidFill>
                  <a:schemeClr val="bg1"/>
                </a:solidFill>
                <a:latin typeface="+mj-lt"/>
              </a:rPr>
              <a:t>Fig. 2. Phenological changes (</a:t>
            </a:r>
            <a:r>
              <a:rPr lang="en-US" sz="3691" b="1" dirty="0" err="1">
                <a:solidFill>
                  <a:schemeClr val="bg1"/>
                </a:solidFill>
                <a:latin typeface="+mj-lt"/>
              </a:rPr>
              <a:t>leafout</a:t>
            </a:r>
            <a:r>
              <a:rPr lang="en-US" sz="3691" b="1" dirty="0">
                <a:solidFill>
                  <a:schemeClr val="bg1"/>
                </a:solidFill>
                <a:latin typeface="+mj-lt"/>
              </a:rPr>
              <a:t> status and new stem elongation) up to and during the spring to summer transition. Corresponding leaf-specific conductivity (n = 36) and percent of maximum conductivity (PLC, n = 18) for four timepoints following spring </a:t>
            </a:r>
            <a:r>
              <a:rPr lang="en-US" sz="3691" b="1" dirty="0" err="1">
                <a:solidFill>
                  <a:schemeClr val="bg1"/>
                </a:solidFill>
                <a:latin typeface="+mj-lt"/>
              </a:rPr>
              <a:t>leafout</a:t>
            </a:r>
            <a:r>
              <a:rPr lang="en-US" sz="3691" b="1" dirty="0">
                <a:solidFill>
                  <a:schemeClr val="bg1"/>
                </a:solidFill>
                <a:latin typeface="+mj-lt"/>
              </a:rPr>
              <a:t>. </a:t>
            </a:r>
          </a:p>
        </p:txBody>
      </p:sp>
      <p:sp>
        <p:nvSpPr>
          <p:cNvPr id="80" name="TextBox 79">
            <a:extLst>
              <a:ext uri="{FF2B5EF4-FFF2-40B4-BE49-F238E27FC236}">
                <a16:creationId xmlns:a16="http://schemas.microsoft.com/office/drawing/2014/main" id="{0B4F15D1-6EF3-4049-93B4-3035B9F53A19}"/>
              </a:ext>
            </a:extLst>
          </p:cNvPr>
          <p:cNvSpPr txBox="1"/>
          <p:nvPr/>
        </p:nvSpPr>
        <p:spPr>
          <a:xfrm>
            <a:off x="1170597" y="7193782"/>
            <a:ext cx="11509231" cy="8398330"/>
          </a:xfrm>
          <a:prstGeom prst="rect">
            <a:avLst/>
          </a:prstGeom>
          <a:noFill/>
        </p:spPr>
        <p:txBody>
          <a:bodyPr wrap="square" rtlCol="0">
            <a:spAutoFit/>
          </a:bodyPr>
          <a:lstStyle/>
          <a:p>
            <a:pPr algn="ctr">
              <a:spcAft>
                <a:spcPts val="4102"/>
              </a:spcAft>
            </a:pPr>
            <a:r>
              <a:rPr lang="en-US" sz="6768" b="1" dirty="0">
                <a:solidFill>
                  <a:schemeClr val="bg1"/>
                </a:solidFill>
              </a:rPr>
              <a:t>BACKGROUND</a:t>
            </a:r>
            <a:endParaRPr lang="en-US" sz="4922" b="1" dirty="0">
              <a:solidFill>
                <a:schemeClr val="bg1"/>
              </a:solidFill>
              <a:latin typeface="+mj-lt"/>
            </a:endParaRPr>
          </a:p>
          <a:p>
            <a:pPr marL="703219" indent="-703219">
              <a:spcAft>
                <a:spcPts val="1741"/>
              </a:spcAft>
              <a:buFont typeface="Arial" panose="020B0604020202020204" pitchFamily="34" charset="0"/>
              <a:buChar char="•"/>
            </a:pPr>
            <a:r>
              <a:rPr lang="en-US" sz="4102" dirty="0">
                <a:solidFill>
                  <a:schemeClr val="bg1"/>
                </a:solidFill>
                <a:latin typeface="+mj-lt"/>
              </a:rPr>
              <a:t>The water potential at which trees lose 50% of their hydraulic conductivity (P50) is a key trait for predictions of drought mortality under future climate change.</a:t>
            </a:r>
          </a:p>
          <a:p>
            <a:pPr marL="703219" indent="-703219">
              <a:spcAft>
                <a:spcPts val="1741"/>
              </a:spcAft>
              <a:buFont typeface="Arial" panose="020B0604020202020204" pitchFamily="34" charset="0"/>
              <a:buChar char="•"/>
            </a:pPr>
            <a:r>
              <a:rPr lang="en-US" sz="4102" dirty="0">
                <a:solidFill>
                  <a:schemeClr val="bg1"/>
                </a:solidFill>
                <a:latin typeface="+mj-lt"/>
              </a:rPr>
              <a:t>In </a:t>
            </a:r>
            <a:r>
              <a:rPr lang="en-US" sz="4102" i="1" dirty="0">
                <a:solidFill>
                  <a:schemeClr val="bg1"/>
                </a:solidFill>
                <a:latin typeface="+mj-lt"/>
              </a:rPr>
              <a:t>Quercus </a:t>
            </a:r>
            <a:r>
              <a:rPr lang="en-US" sz="4102" dirty="0">
                <a:solidFill>
                  <a:schemeClr val="bg1"/>
                </a:solidFill>
                <a:latin typeface="+mj-lt"/>
              </a:rPr>
              <a:t>species, current research shows wide variation in P50 values. This has led to debates on methodology, the extent of plasticity in drought resistance traits, and our ability to effectively incorporate this trait into models of oak tree mortality. </a:t>
            </a:r>
          </a:p>
        </p:txBody>
      </p:sp>
      <p:sp>
        <p:nvSpPr>
          <p:cNvPr id="81" name="TextBox 80">
            <a:extLst>
              <a:ext uri="{FF2B5EF4-FFF2-40B4-BE49-F238E27FC236}">
                <a16:creationId xmlns:a16="http://schemas.microsoft.com/office/drawing/2014/main" id="{1BD02287-BC4E-A14D-9763-2EF37CC9D9A7}"/>
              </a:ext>
            </a:extLst>
          </p:cNvPr>
          <p:cNvSpPr txBox="1"/>
          <p:nvPr/>
        </p:nvSpPr>
        <p:spPr>
          <a:xfrm>
            <a:off x="1262160" y="25401795"/>
            <a:ext cx="11200813" cy="5356210"/>
          </a:xfrm>
          <a:prstGeom prst="rect">
            <a:avLst/>
          </a:prstGeom>
          <a:noFill/>
        </p:spPr>
        <p:txBody>
          <a:bodyPr wrap="square" rtlCol="0">
            <a:spAutoFit/>
          </a:bodyPr>
          <a:lstStyle/>
          <a:p>
            <a:pPr marL="703219" indent="-703219">
              <a:spcAft>
                <a:spcPts val="1741"/>
              </a:spcAft>
              <a:buFont typeface="Arial" panose="020B0604020202020204" pitchFamily="34" charset="0"/>
              <a:buChar char="•"/>
            </a:pPr>
            <a:r>
              <a:rPr lang="en-US" sz="3486" dirty="0">
                <a:solidFill>
                  <a:schemeClr val="bg1"/>
                </a:solidFill>
                <a:latin typeface="+mj-lt"/>
              </a:rPr>
              <a:t>We cut large branches from the upper canopies of 6 trees at UCSB’s Sedgewick Preserve and immediately recut these under water. </a:t>
            </a:r>
          </a:p>
          <a:p>
            <a:pPr marL="703219" indent="-703219">
              <a:spcAft>
                <a:spcPts val="1741"/>
              </a:spcAft>
              <a:buFont typeface="Arial" panose="020B0604020202020204" pitchFamily="34" charset="0"/>
              <a:buChar char="•"/>
            </a:pPr>
            <a:r>
              <a:rPr lang="en-US" sz="3486" dirty="0">
                <a:solidFill>
                  <a:schemeClr val="bg1"/>
                </a:solidFill>
                <a:latin typeface="+mj-lt"/>
              </a:rPr>
              <a:t>We measured </a:t>
            </a:r>
            <a:r>
              <a:rPr lang="en-US" sz="3486" dirty="0" err="1">
                <a:solidFill>
                  <a:schemeClr val="bg1"/>
                </a:solidFill>
                <a:latin typeface="+mj-lt"/>
              </a:rPr>
              <a:t>ks</a:t>
            </a:r>
            <a:r>
              <a:rPr lang="en-US" sz="3486" baseline="-25000" dirty="0" err="1">
                <a:solidFill>
                  <a:schemeClr val="bg1"/>
                </a:solidFill>
                <a:latin typeface="+mj-lt"/>
              </a:rPr>
              <a:t>nat</a:t>
            </a:r>
            <a:r>
              <a:rPr lang="en-US" sz="3486" dirty="0">
                <a:solidFill>
                  <a:schemeClr val="bg1"/>
                </a:solidFill>
                <a:latin typeface="+mj-lt"/>
              </a:rPr>
              <a:t> and </a:t>
            </a:r>
            <a:r>
              <a:rPr lang="en-US" sz="3486" dirty="0" err="1">
                <a:solidFill>
                  <a:schemeClr val="bg1"/>
                </a:solidFill>
                <a:latin typeface="+mj-lt"/>
              </a:rPr>
              <a:t>ks</a:t>
            </a:r>
            <a:r>
              <a:rPr lang="en-US" sz="3486" baseline="-25000" dirty="0" err="1">
                <a:solidFill>
                  <a:schemeClr val="bg1"/>
                </a:solidFill>
                <a:latin typeface="+mj-lt"/>
              </a:rPr>
              <a:t>max</a:t>
            </a:r>
            <a:r>
              <a:rPr lang="en-US" sz="3486" baseline="-25000" dirty="0">
                <a:solidFill>
                  <a:schemeClr val="bg1"/>
                </a:solidFill>
                <a:latin typeface="+mj-lt"/>
              </a:rPr>
              <a:t>  </a:t>
            </a:r>
            <a:r>
              <a:rPr lang="en-US" sz="3486" dirty="0">
                <a:solidFill>
                  <a:schemeClr val="bg1"/>
                </a:solidFill>
                <a:latin typeface="+mj-lt"/>
              </a:rPr>
              <a:t>using the vacuum chamber method (Kolb et al. 1996). Ks</a:t>
            </a:r>
            <a:r>
              <a:rPr lang="en-US" sz="3486" baseline="-25000" dirty="0">
                <a:solidFill>
                  <a:schemeClr val="bg1"/>
                </a:solidFill>
                <a:latin typeface="+mj-lt"/>
              </a:rPr>
              <a:t>max </a:t>
            </a:r>
            <a:r>
              <a:rPr lang="en-US" sz="3486" dirty="0">
                <a:solidFill>
                  <a:schemeClr val="bg1"/>
                </a:solidFill>
                <a:latin typeface="+mj-lt"/>
              </a:rPr>
              <a:t>was determined after 12 hours of vacuum infiltration and used to calculate PLC. </a:t>
            </a:r>
          </a:p>
          <a:p>
            <a:pPr marL="703219" indent="-703219">
              <a:spcAft>
                <a:spcPts val="1741"/>
              </a:spcAft>
              <a:buFont typeface="Arial" panose="020B0604020202020204" pitchFamily="34" charset="0"/>
              <a:buChar char="•"/>
            </a:pPr>
            <a:r>
              <a:rPr lang="en-US" sz="3486" dirty="0">
                <a:solidFill>
                  <a:schemeClr val="bg1"/>
                </a:solidFill>
                <a:latin typeface="+mj-lt"/>
              </a:rPr>
              <a:t>Whole-tree conductance was monitored on the same trees using </a:t>
            </a:r>
            <a:r>
              <a:rPr lang="en-US" sz="3486" dirty="0" err="1">
                <a:solidFill>
                  <a:schemeClr val="bg1"/>
                </a:solidFill>
                <a:latin typeface="+mj-lt"/>
              </a:rPr>
              <a:t>sapflow</a:t>
            </a:r>
            <a:r>
              <a:rPr lang="en-US" sz="3486" dirty="0">
                <a:solidFill>
                  <a:schemeClr val="bg1"/>
                </a:solidFill>
                <a:latin typeface="+mj-lt"/>
              </a:rPr>
              <a:t> sensors and periodic measurements of midday and predawn water potentials. </a:t>
            </a:r>
          </a:p>
        </p:txBody>
      </p:sp>
      <p:sp>
        <p:nvSpPr>
          <p:cNvPr id="82" name="TextBox 81">
            <a:extLst>
              <a:ext uri="{FF2B5EF4-FFF2-40B4-BE49-F238E27FC236}">
                <a16:creationId xmlns:a16="http://schemas.microsoft.com/office/drawing/2014/main" id="{72321696-FCE6-3742-8D12-C5EDED447AFD}"/>
              </a:ext>
            </a:extLst>
          </p:cNvPr>
          <p:cNvSpPr txBox="1"/>
          <p:nvPr/>
        </p:nvSpPr>
        <p:spPr>
          <a:xfrm>
            <a:off x="17221365" y="14661779"/>
            <a:ext cx="8221377" cy="1162642"/>
          </a:xfrm>
          <a:prstGeom prst="rect">
            <a:avLst/>
          </a:prstGeom>
          <a:noFill/>
        </p:spPr>
        <p:txBody>
          <a:bodyPr wrap="square" rtlCol="0">
            <a:spAutoFit/>
          </a:bodyPr>
          <a:lstStyle/>
          <a:p>
            <a:pPr algn="ctr">
              <a:spcAft>
                <a:spcPts val="1741"/>
              </a:spcAft>
            </a:pPr>
            <a:r>
              <a:rPr lang="en-US" sz="6768" b="1" dirty="0">
                <a:solidFill>
                  <a:schemeClr val="bg1"/>
                </a:solidFill>
              </a:rPr>
              <a:t>RESULTS</a:t>
            </a:r>
            <a:endParaRPr lang="en-US" sz="4922" b="1" dirty="0">
              <a:solidFill>
                <a:schemeClr val="bg1"/>
              </a:solidFill>
            </a:endParaRPr>
          </a:p>
        </p:txBody>
      </p:sp>
      <p:sp>
        <p:nvSpPr>
          <p:cNvPr id="72" name="Oval 71">
            <a:extLst>
              <a:ext uri="{FF2B5EF4-FFF2-40B4-BE49-F238E27FC236}">
                <a16:creationId xmlns:a16="http://schemas.microsoft.com/office/drawing/2014/main" id="{A3AF2761-7DA4-564E-981C-4B55470063ED}"/>
              </a:ext>
            </a:extLst>
          </p:cNvPr>
          <p:cNvSpPr/>
          <p:nvPr/>
        </p:nvSpPr>
        <p:spPr>
          <a:xfrm>
            <a:off x="368683" y="23265882"/>
            <a:ext cx="2073671" cy="20736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0">
              <a:solidFill>
                <a:srgbClr val="FFB61E"/>
              </a:solidFill>
            </a:endParaRPr>
          </a:p>
        </p:txBody>
      </p:sp>
      <p:sp>
        <p:nvSpPr>
          <p:cNvPr id="79" name="Oval 78">
            <a:extLst>
              <a:ext uri="{FF2B5EF4-FFF2-40B4-BE49-F238E27FC236}">
                <a16:creationId xmlns:a16="http://schemas.microsoft.com/office/drawing/2014/main" id="{65AE2F59-7F15-564D-BF07-BBF620A856AA}"/>
              </a:ext>
            </a:extLst>
          </p:cNvPr>
          <p:cNvSpPr/>
          <p:nvPr/>
        </p:nvSpPr>
        <p:spPr>
          <a:xfrm>
            <a:off x="410144" y="6530505"/>
            <a:ext cx="2073671" cy="2073671"/>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0">
              <a:solidFill>
                <a:srgbClr val="FFB61E"/>
              </a:solidFill>
            </a:endParaRPr>
          </a:p>
        </p:txBody>
      </p:sp>
      <p:pic>
        <p:nvPicPr>
          <p:cNvPr id="2" name="Picture 1">
            <a:extLst>
              <a:ext uri="{FF2B5EF4-FFF2-40B4-BE49-F238E27FC236}">
                <a16:creationId xmlns:a16="http://schemas.microsoft.com/office/drawing/2014/main" id="{50C5A0CB-C4C7-A44B-B1D5-241545BD050F}"/>
              </a:ext>
            </a:extLst>
          </p:cNvPr>
          <p:cNvPicPr>
            <a:picLocks noChangeAspect="1"/>
          </p:cNvPicPr>
          <p:nvPr/>
        </p:nvPicPr>
        <p:blipFill>
          <a:blip r:embed="rId6"/>
          <a:stretch>
            <a:fillRect/>
          </a:stretch>
        </p:blipFill>
        <p:spPr>
          <a:xfrm>
            <a:off x="924860" y="6997234"/>
            <a:ext cx="963676" cy="1119948"/>
          </a:xfrm>
          <a:prstGeom prst="rect">
            <a:avLst/>
          </a:prstGeom>
        </p:spPr>
      </p:pic>
      <p:pic>
        <p:nvPicPr>
          <p:cNvPr id="5" name="Picture 4">
            <a:extLst>
              <a:ext uri="{FF2B5EF4-FFF2-40B4-BE49-F238E27FC236}">
                <a16:creationId xmlns:a16="http://schemas.microsoft.com/office/drawing/2014/main" id="{EE462923-BD2B-5942-B8EB-842886E17F58}"/>
              </a:ext>
            </a:extLst>
          </p:cNvPr>
          <p:cNvPicPr>
            <a:picLocks noChangeAspect="1"/>
          </p:cNvPicPr>
          <p:nvPr/>
        </p:nvPicPr>
        <p:blipFill>
          <a:blip r:embed="rId7"/>
          <a:stretch>
            <a:fillRect/>
          </a:stretch>
        </p:blipFill>
        <p:spPr>
          <a:xfrm>
            <a:off x="735766" y="23643259"/>
            <a:ext cx="1263197" cy="1263197"/>
          </a:xfrm>
          <a:prstGeom prst="rect">
            <a:avLst/>
          </a:prstGeom>
        </p:spPr>
      </p:pic>
      <p:sp>
        <p:nvSpPr>
          <p:cNvPr id="55" name="Rounded Rectangle 54">
            <a:extLst>
              <a:ext uri="{FF2B5EF4-FFF2-40B4-BE49-F238E27FC236}">
                <a16:creationId xmlns:a16="http://schemas.microsoft.com/office/drawing/2014/main" id="{2B8093F3-DA3B-3B43-92BA-CBA138DAFE9E}"/>
              </a:ext>
            </a:extLst>
          </p:cNvPr>
          <p:cNvSpPr/>
          <p:nvPr/>
        </p:nvSpPr>
        <p:spPr>
          <a:xfrm>
            <a:off x="29544299" y="28813876"/>
            <a:ext cx="13799069" cy="2396960"/>
          </a:xfrm>
          <a:prstGeom prst="roundRect">
            <a:avLst>
              <a:gd name="adj" fmla="val 19058"/>
            </a:avLst>
          </a:prstGeom>
          <a:solidFill>
            <a:srgbClr val="0DA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319" tIns="33160" rIns="66319" bIns="33160" numCol="1" spcCol="0" rtlCol="0" fromWordArt="0" anchor="t" anchorCtr="0" forceAA="0" compatLnSpc="1">
            <a:prstTxWarp prst="textNoShape">
              <a:avLst/>
            </a:prstTxWarp>
            <a:noAutofit/>
          </a:bodyPr>
          <a:lstStyle/>
          <a:p>
            <a:pPr algn="ctr">
              <a:spcAft>
                <a:spcPts val="1741"/>
              </a:spcAft>
            </a:pPr>
            <a:endParaRPr lang="en-US" sz="6768" b="1" dirty="0">
              <a:solidFill>
                <a:srgbClr val="44D9E0"/>
              </a:solidFill>
              <a:latin typeface="+mj-lt"/>
            </a:endParaRPr>
          </a:p>
        </p:txBody>
      </p:sp>
      <p:sp>
        <p:nvSpPr>
          <p:cNvPr id="67" name="TextBox 66">
            <a:extLst>
              <a:ext uri="{FF2B5EF4-FFF2-40B4-BE49-F238E27FC236}">
                <a16:creationId xmlns:a16="http://schemas.microsoft.com/office/drawing/2014/main" id="{38661A6C-D137-9541-9B19-46568028ABC3}"/>
              </a:ext>
            </a:extLst>
          </p:cNvPr>
          <p:cNvSpPr txBox="1"/>
          <p:nvPr/>
        </p:nvSpPr>
        <p:spPr>
          <a:xfrm>
            <a:off x="1661570" y="21436907"/>
            <a:ext cx="10563552" cy="1259490"/>
          </a:xfrm>
          <a:prstGeom prst="rect">
            <a:avLst/>
          </a:prstGeom>
          <a:noFill/>
        </p:spPr>
        <p:txBody>
          <a:bodyPr wrap="square" rtlCol="0">
            <a:spAutoFit/>
          </a:bodyPr>
          <a:lstStyle/>
          <a:p>
            <a:pPr>
              <a:spcAft>
                <a:spcPts val="1741"/>
              </a:spcAft>
            </a:pPr>
            <a:r>
              <a:rPr lang="en-US" sz="3691" b="1" dirty="0">
                <a:solidFill>
                  <a:schemeClr val="bg1"/>
                </a:solidFill>
                <a:latin typeface="+mj-lt"/>
              </a:rPr>
              <a:t>Fig 1. Published </a:t>
            </a:r>
            <a:r>
              <a:rPr lang="en-US" sz="3691" b="1" i="1" dirty="0">
                <a:solidFill>
                  <a:schemeClr val="bg1"/>
                </a:solidFill>
                <a:latin typeface="+mj-lt"/>
              </a:rPr>
              <a:t>Quercus </a:t>
            </a:r>
            <a:r>
              <a:rPr lang="en-US" sz="3691" b="1" dirty="0">
                <a:solidFill>
                  <a:schemeClr val="bg1"/>
                </a:solidFill>
                <a:latin typeface="+mj-lt"/>
              </a:rPr>
              <a:t>P50 values. Data from </a:t>
            </a:r>
            <a:r>
              <a:rPr lang="en-US" sz="3691" b="1" dirty="0" err="1">
                <a:solidFill>
                  <a:schemeClr val="bg1"/>
                </a:solidFill>
                <a:latin typeface="+mj-lt"/>
              </a:rPr>
              <a:t>Choat</a:t>
            </a:r>
            <a:r>
              <a:rPr lang="en-US" sz="3691" b="1" dirty="0">
                <a:solidFill>
                  <a:schemeClr val="bg1"/>
                </a:solidFill>
                <a:latin typeface="+mj-lt"/>
              </a:rPr>
              <a:t> et al. 2012 and literature search of “</a:t>
            </a:r>
            <a:r>
              <a:rPr lang="en-US" sz="3691" b="1" i="1" dirty="0">
                <a:solidFill>
                  <a:schemeClr val="bg1"/>
                </a:solidFill>
                <a:latin typeface="+mj-lt"/>
              </a:rPr>
              <a:t>Quercus</a:t>
            </a:r>
            <a:r>
              <a:rPr lang="en-US" sz="3691" b="1" dirty="0">
                <a:solidFill>
                  <a:schemeClr val="bg1"/>
                </a:solidFill>
                <a:latin typeface="+mj-lt"/>
              </a:rPr>
              <a:t> P50”. </a:t>
            </a:r>
          </a:p>
        </p:txBody>
      </p:sp>
      <p:sp>
        <p:nvSpPr>
          <p:cNvPr id="86" name="Rounded Rectangle 85">
            <a:extLst>
              <a:ext uri="{FF2B5EF4-FFF2-40B4-BE49-F238E27FC236}">
                <a16:creationId xmlns:a16="http://schemas.microsoft.com/office/drawing/2014/main" id="{1EED38C7-F9F8-2A41-B686-91EBAB7436EA}"/>
              </a:ext>
            </a:extLst>
          </p:cNvPr>
          <p:cNvSpPr/>
          <p:nvPr/>
        </p:nvSpPr>
        <p:spPr>
          <a:xfrm>
            <a:off x="13573771" y="7371287"/>
            <a:ext cx="15542309" cy="6301641"/>
          </a:xfrm>
          <a:prstGeom prst="roundRect">
            <a:avLst>
              <a:gd name="adj" fmla="val 19058"/>
            </a:avLst>
          </a:prstGeom>
          <a:solidFill>
            <a:srgbClr val="0DA3B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6319" tIns="33160" rIns="66319" bIns="33160" numCol="1" spcCol="0" rtlCol="0" fromWordArt="0" anchor="t" anchorCtr="0" forceAA="0" compatLnSpc="1">
            <a:prstTxWarp prst="textNoShape">
              <a:avLst/>
            </a:prstTxWarp>
            <a:noAutofit/>
          </a:bodyPr>
          <a:lstStyle/>
          <a:p>
            <a:pPr algn="ctr">
              <a:spcAft>
                <a:spcPts val="1741"/>
              </a:spcAft>
            </a:pPr>
            <a:endParaRPr lang="en-US" sz="6768" b="1" dirty="0">
              <a:solidFill>
                <a:srgbClr val="44D9E0"/>
              </a:solidFill>
              <a:latin typeface="+mj-lt"/>
            </a:endParaRPr>
          </a:p>
        </p:txBody>
      </p:sp>
      <p:sp>
        <p:nvSpPr>
          <p:cNvPr id="89" name="TextBox 88">
            <a:extLst>
              <a:ext uri="{FF2B5EF4-FFF2-40B4-BE49-F238E27FC236}">
                <a16:creationId xmlns:a16="http://schemas.microsoft.com/office/drawing/2014/main" id="{4B8C5C0F-97B3-8346-9D1D-F5A4BFC02CCB}"/>
              </a:ext>
            </a:extLst>
          </p:cNvPr>
          <p:cNvSpPr txBox="1"/>
          <p:nvPr/>
        </p:nvSpPr>
        <p:spPr>
          <a:xfrm>
            <a:off x="18151327" y="7378908"/>
            <a:ext cx="6540995" cy="1162642"/>
          </a:xfrm>
          <a:prstGeom prst="rect">
            <a:avLst/>
          </a:prstGeom>
          <a:noFill/>
        </p:spPr>
        <p:txBody>
          <a:bodyPr wrap="square" rtlCol="0">
            <a:spAutoFit/>
          </a:bodyPr>
          <a:lstStyle/>
          <a:p>
            <a:pPr algn="ctr">
              <a:spcAft>
                <a:spcPts val="1741"/>
              </a:spcAft>
            </a:pPr>
            <a:r>
              <a:rPr lang="en-US" sz="6768" b="1" dirty="0">
                <a:solidFill>
                  <a:schemeClr val="bg1"/>
                </a:solidFill>
              </a:rPr>
              <a:t>GOALS</a:t>
            </a:r>
            <a:endParaRPr lang="en-US" sz="4922" b="1" dirty="0">
              <a:solidFill>
                <a:schemeClr val="bg1"/>
              </a:solidFill>
            </a:endParaRPr>
          </a:p>
        </p:txBody>
      </p:sp>
      <p:sp>
        <p:nvSpPr>
          <p:cNvPr id="90" name="TextBox 89">
            <a:extLst>
              <a:ext uri="{FF2B5EF4-FFF2-40B4-BE49-F238E27FC236}">
                <a16:creationId xmlns:a16="http://schemas.microsoft.com/office/drawing/2014/main" id="{93286D9E-A7E1-4D47-A75B-A5C62CF5AC91}"/>
              </a:ext>
            </a:extLst>
          </p:cNvPr>
          <p:cNvSpPr txBox="1"/>
          <p:nvPr/>
        </p:nvSpPr>
        <p:spPr>
          <a:xfrm>
            <a:off x="13769800" y="8716576"/>
            <a:ext cx="14831752" cy="4849326"/>
          </a:xfrm>
          <a:prstGeom prst="rect">
            <a:avLst/>
          </a:prstGeom>
          <a:noFill/>
        </p:spPr>
        <p:txBody>
          <a:bodyPr wrap="square" rtlCol="0">
            <a:spAutoFit/>
          </a:bodyPr>
          <a:lstStyle/>
          <a:p>
            <a:pPr marL="703219" indent="-703219">
              <a:spcAft>
                <a:spcPts val="1741"/>
              </a:spcAft>
              <a:buFont typeface="Arial" panose="020B0604020202020204" pitchFamily="34" charset="0"/>
              <a:buChar char="•"/>
            </a:pPr>
            <a:r>
              <a:rPr lang="en-US" sz="4102" dirty="0">
                <a:solidFill>
                  <a:schemeClr val="bg1"/>
                </a:solidFill>
                <a:latin typeface="+mj-lt"/>
              </a:rPr>
              <a:t>Follow changes in hydraulic conductivity during the natural spring to summer dry period to determine ecologically relevant thresholds in conductivity as they relate to phenology and drought status (Fig. 2). </a:t>
            </a:r>
          </a:p>
          <a:p>
            <a:pPr marL="703219" indent="-703219">
              <a:spcAft>
                <a:spcPts val="1741"/>
              </a:spcAft>
              <a:buFont typeface="Arial" panose="020B0604020202020204" pitchFamily="34" charset="0"/>
              <a:buChar char="•"/>
            </a:pPr>
            <a:r>
              <a:rPr lang="en-US" sz="4102" dirty="0">
                <a:solidFill>
                  <a:schemeClr val="bg1"/>
                </a:solidFill>
                <a:latin typeface="+mj-lt"/>
              </a:rPr>
              <a:t>Develop a “natural vulnerability curve” using both branch-level and whole-tree conductance (Fig. 3)  to quantify P50 under natural drought conditions.</a:t>
            </a:r>
          </a:p>
        </p:txBody>
      </p:sp>
      <p:pic>
        <p:nvPicPr>
          <p:cNvPr id="44" name="Picture 43">
            <a:extLst>
              <a:ext uri="{FF2B5EF4-FFF2-40B4-BE49-F238E27FC236}">
                <a16:creationId xmlns:a16="http://schemas.microsoft.com/office/drawing/2014/main" id="{5E075749-80B2-6948-84F9-4C70869F2AE6}"/>
              </a:ext>
            </a:extLst>
          </p:cNvPr>
          <p:cNvPicPr>
            <a:picLocks noChangeAspect="1"/>
          </p:cNvPicPr>
          <p:nvPr/>
        </p:nvPicPr>
        <p:blipFill rotWithShape="1">
          <a:blip r:embed="rId8"/>
          <a:srcRect l="15845" t="2340" r="14150"/>
          <a:stretch/>
        </p:blipFill>
        <p:spPr>
          <a:xfrm>
            <a:off x="39981835" y="2819135"/>
            <a:ext cx="3144674" cy="2924644"/>
          </a:xfrm>
          <a:prstGeom prst="rect">
            <a:avLst/>
          </a:prstGeom>
        </p:spPr>
      </p:pic>
      <p:cxnSp>
        <p:nvCxnSpPr>
          <p:cNvPr id="94" name="Straight Connector 93">
            <a:extLst>
              <a:ext uri="{FF2B5EF4-FFF2-40B4-BE49-F238E27FC236}">
                <a16:creationId xmlns:a16="http://schemas.microsoft.com/office/drawing/2014/main" id="{08C43367-C448-4E48-BF4F-FD9567C0EB11}"/>
              </a:ext>
            </a:extLst>
          </p:cNvPr>
          <p:cNvCxnSpPr>
            <a:cxnSpLocks/>
          </p:cNvCxnSpPr>
          <p:nvPr/>
        </p:nvCxnSpPr>
        <p:spPr>
          <a:xfrm flipV="1">
            <a:off x="17906275" y="17388647"/>
            <a:ext cx="0" cy="3946510"/>
          </a:xfrm>
          <a:prstGeom prst="line">
            <a:avLst/>
          </a:prstGeom>
          <a:ln w="28575" cap="flat" cmpd="sng" algn="ctr">
            <a:solidFill>
              <a:schemeClr val="dk1"/>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pic>
        <p:nvPicPr>
          <p:cNvPr id="102" name="Picture 101">
            <a:extLst>
              <a:ext uri="{FF2B5EF4-FFF2-40B4-BE49-F238E27FC236}">
                <a16:creationId xmlns:a16="http://schemas.microsoft.com/office/drawing/2014/main" id="{994EF557-3173-D843-A267-8D0AFAFD2561}"/>
              </a:ext>
            </a:extLst>
          </p:cNvPr>
          <p:cNvPicPr>
            <a:picLocks noChangeAspect="1"/>
          </p:cNvPicPr>
          <p:nvPr/>
        </p:nvPicPr>
        <p:blipFill>
          <a:blip r:embed="rId9"/>
          <a:stretch>
            <a:fillRect/>
          </a:stretch>
        </p:blipFill>
        <p:spPr>
          <a:xfrm>
            <a:off x="18900237" y="19023062"/>
            <a:ext cx="2027797" cy="2033933"/>
          </a:xfrm>
          <a:prstGeom prst="rect">
            <a:avLst/>
          </a:prstGeom>
        </p:spPr>
      </p:pic>
      <p:sp>
        <p:nvSpPr>
          <p:cNvPr id="104" name="TextBox 103">
            <a:extLst>
              <a:ext uri="{FF2B5EF4-FFF2-40B4-BE49-F238E27FC236}">
                <a16:creationId xmlns:a16="http://schemas.microsoft.com/office/drawing/2014/main" id="{1B9A1A8C-C1BE-1E45-9FC3-ECF6B6661F7F}"/>
              </a:ext>
            </a:extLst>
          </p:cNvPr>
          <p:cNvSpPr txBox="1"/>
          <p:nvPr/>
        </p:nvSpPr>
        <p:spPr>
          <a:xfrm>
            <a:off x="31644238" y="7445457"/>
            <a:ext cx="10230559" cy="1162642"/>
          </a:xfrm>
          <a:prstGeom prst="rect">
            <a:avLst/>
          </a:prstGeom>
          <a:noFill/>
        </p:spPr>
        <p:txBody>
          <a:bodyPr wrap="square" rtlCol="0">
            <a:spAutoFit/>
          </a:bodyPr>
          <a:lstStyle/>
          <a:p>
            <a:pPr algn="ctr">
              <a:spcAft>
                <a:spcPts val="1741"/>
              </a:spcAft>
            </a:pPr>
            <a:r>
              <a:rPr lang="en-US" sz="6768" b="1" dirty="0">
                <a:solidFill>
                  <a:schemeClr val="bg1"/>
                </a:solidFill>
              </a:rPr>
              <a:t>RESULTS</a:t>
            </a:r>
          </a:p>
        </p:txBody>
      </p:sp>
      <p:cxnSp>
        <p:nvCxnSpPr>
          <p:cNvPr id="111" name="Curved Connector 110">
            <a:extLst>
              <a:ext uri="{FF2B5EF4-FFF2-40B4-BE49-F238E27FC236}">
                <a16:creationId xmlns:a16="http://schemas.microsoft.com/office/drawing/2014/main" id="{2639FAC3-EE79-5342-9B32-3F6FD032919A}"/>
              </a:ext>
            </a:extLst>
          </p:cNvPr>
          <p:cNvCxnSpPr>
            <a:cxnSpLocks/>
          </p:cNvCxnSpPr>
          <p:nvPr/>
        </p:nvCxnSpPr>
        <p:spPr>
          <a:xfrm>
            <a:off x="37554476" y="9900560"/>
            <a:ext cx="3279399" cy="2094716"/>
          </a:xfrm>
          <a:prstGeom prst="curvedConnector3">
            <a:avLst>
              <a:gd name="adj1" fmla="val 50000"/>
            </a:avLst>
          </a:prstGeom>
          <a:ln w="76200">
            <a:solidFill>
              <a:srgbClr val="FFB61E"/>
            </a:solidFill>
          </a:ln>
        </p:spPr>
        <p:style>
          <a:lnRef idx="1">
            <a:schemeClr val="accent1"/>
          </a:lnRef>
          <a:fillRef idx="0">
            <a:schemeClr val="accent1"/>
          </a:fillRef>
          <a:effectRef idx="0">
            <a:schemeClr val="accent1"/>
          </a:effectRef>
          <a:fontRef idx="minor">
            <a:schemeClr val="tx1"/>
          </a:fontRef>
        </p:style>
      </p:cxnSp>
      <p:cxnSp>
        <p:nvCxnSpPr>
          <p:cNvPr id="113" name="Curved Connector 112">
            <a:extLst>
              <a:ext uri="{FF2B5EF4-FFF2-40B4-BE49-F238E27FC236}">
                <a16:creationId xmlns:a16="http://schemas.microsoft.com/office/drawing/2014/main" id="{92E470EB-D7EE-BE49-884F-A272836485DF}"/>
              </a:ext>
            </a:extLst>
          </p:cNvPr>
          <p:cNvCxnSpPr>
            <a:cxnSpLocks/>
          </p:cNvCxnSpPr>
          <p:nvPr/>
        </p:nvCxnSpPr>
        <p:spPr>
          <a:xfrm rot="10800000" flipV="1">
            <a:off x="37585286" y="13401120"/>
            <a:ext cx="3284622" cy="2189069"/>
          </a:xfrm>
          <a:prstGeom prst="curvedConnector3">
            <a:avLst>
              <a:gd name="adj1" fmla="val 50000"/>
            </a:avLst>
          </a:prstGeom>
          <a:ln w="76200">
            <a:solidFill>
              <a:srgbClr val="FFB61E"/>
            </a:solidFill>
          </a:ln>
        </p:spPr>
        <p:style>
          <a:lnRef idx="1">
            <a:schemeClr val="accent1"/>
          </a:lnRef>
          <a:fillRef idx="0">
            <a:schemeClr val="accent1"/>
          </a:fillRef>
          <a:effectRef idx="0">
            <a:schemeClr val="accent1"/>
          </a:effectRef>
          <a:fontRef idx="minor">
            <a:schemeClr val="tx1"/>
          </a:fontRef>
        </p:style>
      </p:cxnSp>
      <p:sp>
        <p:nvSpPr>
          <p:cNvPr id="124" name="TextBox 123">
            <a:extLst>
              <a:ext uri="{FF2B5EF4-FFF2-40B4-BE49-F238E27FC236}">
                <a16:creationId xmlns:a16="http://schemas.microsoft.com/office/drawing/2014/main" id="{17B0E2DB-D5B6-6D4C-97CC-038C683884E1}"/>
              </a:ext>
            </a:extLst>
          </p:cNvPr>
          <p:cNvSpPr txBox="1"/>
          <p:nvPr/>
        </p:nvSpPr>
        <p:spPr>
          <a:xfrm>
            <a:off x="29733494" y="18918292"/>
            <a:ext cx="3698547" cy="871373"/>
          </a:xfrm>
          <a:prstGeom prst="rect">
            <a:avLst/>
          </a:prstGeom>
          <a:noFill/>
        </p:spPr>
        <p:txBody>
          <a:bodyPr wrap="square" rtlCol="0">
            <a:spAutoFit/>
          </a:bodyPr>
          <a:lstStyle/>
          <a:p>
            <a:pPr algn="ctr">
              <a:spcAft>
                <a:spcPts val="1741"/>
              </a:spcAft>
            </a:pPr>
            <a:r>
              <a:rPr lang="en-US" sz="4922" b="1" dirty="0">
                <a:solidFill>
                  <a:schemeClr val="bg1"/>
                </a:solidFill>
              </a:rPr>
              <a:t>SAPFLOW </a:t>
            </a:r>
            <a:endParaRPr lang="en-US" sz="3691" b="1" dirty="0">
              <a:solidFill>
                <a:schemeClr val="bg1"/>
              </a:solidFill>
            </a:endParaRPr>
          </a:p>
        </p:txBody>
      </p:sp>
      <p:pic>
        <p:nvPicPr>
          <p:cNvPr id="126" name="Graphic 125" descr="Leaf">
            <a:extLst>
              <a:ext uri="{FF2B5EF4-FFF2-40B4-BE49-F238E27FC236}">
                <a16:creationId xmlns:a16="http://schemas.microsoft.com/office/drawing/2014/main" id="{CF1F133C-3C88-3144-BCA4-AA0E682C64A4}"/>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27101066" y="17503020"/>
            <a:ext cx="937631" cy="937631"/>
          </a:xfrm>
          <a:prstGeom prst="rect">
            <a:avLst/>
          </a:prstGeom>
        </p:spPr>
      </p:pic>
      <p:sp>
        <p:nvSpPr>
          <p:cNvPr id="132" name="TextBox 131">
            <a:extLst>
              <a:ext uri="{FF2B5EF4-FFF2-40B4-BE49-F238E27FC236}">
                <a16:creationId xmlns:a16="http://schemas.microsoft.com/office/drawing/2014/main" id="{8CEC2CBC-FE44-7D43-AB76-377771F08842}"/>
              </a:ext>
            </a:extLst>
          </p:cNvPr>
          <p:cNvSpPr txBox="1"/>
          <p:nvPr/>
        </p:nvSpPr>
        <p:spPr>
          <a:xfrm>
            <a:off x="30327481" y="19808636"/>
            <a:ext cx="4772835" cy="3200929"/>
          </a:xfrm>
          <a:prstGeom prst="rect">
            <a:avLst/>
          </a:prstGeom>
          <a:noFill/>
        </p:spPr>
        <p:txBody>
          <a:bodyPr wrap="square" rtlCol="0">
            <a:spAutoFit/>
          </a:bodyPr>
          <a:lstStyle/>
          <a:p>
            <a:pPr>
              <a:spcAft>
                <a:spcPts val="1741"/>
              </a:spcAft>
            </a:pPr>
            <a:r>
              <a:rPr lang="en-US" sz="3281" b="1" dirty="0">
                <a:solidFill>
                  <a:schemeClr val="bg1"/>
                </a:solidFill>
                <a:latin typeface="+mj-lt"/>
              </a:rPr>
              <a:t>Fig. 4. Standardized </a:t>
            </a:r>
            <a:r>
              <a:rPr lang="en-US" sz="3281" b="1" dirty="0" err="1">
                <a:solidFill>
                  <a:schemeClr val="bg1"/>
                </a:solidFill>
                <a:latin typeface="+mj-lt"/>
              </a:rPr>
              <a:t>sapflow</a:t>
            </a:r>
            <a:r>
              <a:rPr lang="en-US" sz="3281" b="1" dirty="0">
                <a:solidFill>
                  <a:schemeClr val="bg1"/>
                </a:solidFill>
                <a:latin typeface="+mj-lt"/>
              </a:rPr>
              <a:t> from trees use for conductivity  measurements. Sampling times indicated by yellow arrows and leaves. </a:t>
            </a:r>
          </a:p>
        </p:txBody>
      </p:sp>
      <p:sp>
        <p:nvSpPr>
          <p:cNvPr id="133" name="TextBox 132">
            <a:extLst>
              <a:ext uri="{FF2B5EF4-FFF2-40B4-BE49-F238E27FC236}">
                <a16:creationId xmlns:a16="http://schemas.microsoft.com/office/drawing/2014/main" id="{BF62D37C-4316-264B-84A3-702B3FFCE95B}"/>
              </a:ext>
            </a:extLst>
          </p:cNvPr>
          <p:cNvSpPr txBox="1"/>
          <p:nvPr/>
        </p:nvSpPr>
        <p:spPr>
          <a:xfrm>
            <a:off x="30290646" y="16798353"/>
            <a:ext cx="12329930" cy="2165512"/>
          </a:xfrm>
          <a:prstGeom prst="rect">
            <a:avLst/>
          </a:prstGeom>
          <a:noFill/>
        </p:spPr>
        <p:txBody>
          <a:bodyPr wrap="square" rtlCol="0">
            <a:spAutoFit/>
          </a:bodyPr>
          <a:lstStyle/>
          <a:p>
            <a:pPr>
              <a:spcAft>
                <a:spcPts val="1741"/>
              </a:spcAft>
            </a:pPr>
            <a:r>
              <a:rPr lang="en-US" sz="3281" b="1" dirty="0">
                <a:solidFill>
                  <a:schemeClr val="bg1"/>
                </a:solidFill>
                <a:latin typeface="+mj-lt"/>
              </a:rPr>
              <a:t>Fig. 3. Relationship between conductivity (</a:t>
            </a:r>
            <a:r>
              <a:rPr lang="en-US" sz="3281" b="1" dirty="0" err="1">
                <a:solidFill>
                  <a:schemeClr val="bg1"/>
                </a:solidFill>
                <a:latin typeface="+mj-lt"/>
              </a:rPr>
              <a:t>ks</a:t>
            </a:r>
            <a:r>
              <a:rPr lang="en-US" sz="3281" b="1" dirty="0">
                <a:solidFill>
                  <a:schemeClr val="bg1"/>
                </a:solidFill>
                <a:latin typeface="+mj-lt"/>
              </a:rPr>
              <a:t>) and PLC along water potential gradient. Initial results show no significant change in PLC or stem-specific conductivity along an observed water potential gradient from -1.5 to -4 </a:t>
            </a:r>
            <a:r>
              <a:rPr lang="en-US" sz="3281" b="1" dirty="0" err="1">
                <a:solidFill>
                  <a:schemeClr val="bg1"/>
                </a:solidFill>
                <a:latin typeface="+mj-lt"/>
              </a:rPr>
              <a:t>MPa</a:t>
            </a:r>
            <a:r>
              <a:rPr lang="en-US" sz="3281" b="1" dirty="0">
                <a:solidFill>
                  <a:schemeClr val="bg1"/>
                </a:solidFill>
                <a:latin typeface="+mj-lt"/>
              </a:rPr>
              <a:t>. </a:t>
            </a:r>
          </a:p>
        </p:txBody>
      </p:sp>
      <p:sp>
        <p:nvSpPr>
          <p:cNvPr id="136" name="TextBox 135">
            <a:extLst>
              <a:ext uri="{FF2B5EF4-FFF2-40B4-BE49-F238E27FC236}">
                <a16:creationId xmlns:a16="http://schemas.microsoft.com/office/drawing/2014/main" id="{BEE4B7AA-CE6D-9141-A75F-D921269FC8EE}"/>
              </a:ext>
            </a:extLst>
          </p:cNvPr>
          <p:cNvSpPr txBox="1"/>
          <p:nvPr/>
        </p:nvSpPr>
        <p:spPr>
          <a:xfrm>
            <a:off x="12225122" y="15893747"/>
            <a:ext cx="11992560" cy="871373"/>
          </a:xfrm>
          <a:prstGeom prst="rect">
            <a:avLst/>
          </a:prstGeom>
          <a:noFill/>
        </p:spPr>
        <p:txBody>
          <a:bodyPr wrap="square" rtlCol="0">
            <a:spAutoFit/>
          </a:bodyPr>
          <a:lstStyle/>
          <a:p>
            <a:pPr algn="ctr">
              <a:spcAft>
                <a:spcPts val="1741"/>
              </a:spcAft>
            </a:pPr>
            <a:r>
              <a:rPr lang="en-US" sz="4922" b="1" dirty="0">
                <a:solidFill>
                  <a:schemeClr val="bg1"/>
                </a:solidFill>
              </a:rPr>
              <a:t>EFFECTS OF SPRING DRYDOWN</a:t>
            </a:r>
            <a:endParaRPr lang="en-US" sz="3691" b="1" dirty="0">
              <a:solidFill>
                <a:schemeClr val="bg1"/>
              </a:solidFill>
            </a:endParaRPr>
          </a:p>
        </p:txBody>
      </p:sp>
      <p:sp>
        <p:nvSpPr>
          <p:cNvPr id="147" name="TextBox 146">
            <a:extLst>
              <a:ext uri="{FF2B5EF4-FFF2-40B4-BE49-F238E27FC236}">
                <a16:creationId xmlns:a16="http://schemas.microsoft.com/office/drawing/2014/main" id="{38C53A1A-FF1C-3644-8A42-6EC821DB8974}"/>
              </a:ext>
            </a:extLst>
          </p:cNvPr>
          <p:cNvSpPr txBox="1"/>
          <p:nvPr/>
        </p:nvSpPr>
        <p:spPr>
          <a:xfrm>
            <a:off x="29876523" y="28919849"/>
            <a:ext cx="13249986" cy="2813207"/>
          </a:xfrm>
          <a:prstGeom prst="rect">
            <a:avLst/>
          </a:prstGeom>
          <a:noFill/>
        </p:spPr>
        <p:txBody>
          <a:bodyPr wrap="square" rtlCol="0">
            <a:spAutoFit/>
          </a:bodyPr>
          <a:lstStyle/>
          <a:p>
            <a:r>
              <a:rPr lang="en-US" sz="3281" dirty="0">
                <a:solidFill>
                  <a:schemeClr val="bg1"/>
                </a:solidFill>
                <a:latin typeface="+mj-lt"/>
              </a:rPr>
              <a:t>References:</a:t>
            </a:r>
          </a:p>
          <a:p>
            <a:r>
              <a:rPr lang="en-US" sz="1641" b="1" dirty="0" err="1">
                <a:solidFill>
                  <a:schemeClr val="bg1"/>
                </a:solidFill>
              </a:rPr>
              <a:t>Choat</a:t>
            </a:r>
            <a:r>
              <a:rPr lang="en-US" sz="1641" b="1" dirty="0">
                <a:solidFill>
                  <a:schemeClr val="bg1"/>
                </a:solidFill>
              </a:rPr>
              <a:t> B, Jansen S, </a:t>
            </a:r>
            <a:r>
              <a:rPr lang="en-US" sz="1641" b="1" dirty="0" err="1">
                <a:solidFill>
                  <a:schemeClr val="bg1"/>
                </a:solidFill>
              </a:rPr>
              <a:t>Brodribb</a:t>
            </a:r>
            <a:r>
              <a:rPr lang="en-US" sz="1641" b="1" dirty="0">
                <a:solidFill>
                  <a:schemeClr val="bg1"/>
                </a:solidFill>
              </a:rPr>
              <a:t> TJ, </a:t>
            </a:r>
            <a:r>
              <a:rPr lang="en-US" sz="1641" b="1" dirty="0" err="1">
                <a:solidFill>
                  <a:schemeClr val="bg1"/>
                </a:solidFill>
              </a:rPr>
              <a:t>Cochard</a:t>
            </a:r>
            <a:r>
              <a:rPr lang="en-US" sz="1641" b="1" dirty="0">
                <a:solidFill>
                  <a:schemeClr val="bg1"/>
                </a:solidFill>
              </a:rPr>
              <a:t> H, </a:t>
            </a:r>
            <a:r>
              <a:rPr lang="en-US" sz="1641" b="1" dirty="0" err="1">
                <a:solidFill>
                  <a:schemeClr val="bg1"/>
                </a:solidFill>
              </a:rPr>
              <a:t>Delzon</a:t>
            </a:r>
            <a:r>
              <a:rPr lang="en-US" sz="1641" b="1" dirty="0">
                <a:solidFill>
                  <a:schemeClr val="bg1"/>
                </a:solidFill>
              </a:rPr>
              <a:t> S, Bhaskar R, Bucci SJ, </a:t>
            </a:r>
            <a:r>
              <a:rPr lang="en-US" sz="1641" b="1" dirty="0" err="1">
                <a:solidFill>
                  <a:schemeClr val="bg1"/>
                </a:solidFill>
              </a:rPr>
              <a:t>Feild</a:t>
            </a:r>
            <a:r>
              <a:rPr lang="en-US" sz="1641" b="1" dirty="0">
                <a:solidFill>
                  <a:schemeClr val="bg1"/>
                </a:solidFill>
              </a:rPr>
              <a:t> TS, Gleason SM, </a:t>
            </a:r>
            <a:r>
              <a:rPr lang="en-US" sz="1641" b="1" dirty="0" err="1">
                <a:solidFill>
                  <a:schemeClr val="bg1"/>
                </a:solidFill>
              </a:rPr>
              <a:t>Hacke</a:t>
            </a:r>
            <a:r>
              <a:rPr lang="en-US" sz="1641" b="1" dirty="0">
                <a:solidFill>
                  <a:schemeClr val="bg1"/>
                </a:solidFill>
              </a:rPr>
              <a:t> UG, et al</a:t>
            </a:r>
            <a:r>
              <a:rPr lang="en-US" sz="1641" dirty="0">
                <a:solidFill>
                  <a:schemeClr val="bg1"/>
                </a:solidFill>
              </a:rPr>
              <a:t> (2012) Global convergence in the vulnerability of forests to drought. Nature </a:t>
            </a:r>
            <a:r>
              <a:rPr lang="en-US" sz="1641" b="1" dirty="0">
                <a:solidFill>
                  <a:schemeClr val="bg1"/>
                </a:solidFill>
              </a:rPr>
              <a:t>491</a:t>
            </a:r>
            <a:r>
              <a:rPr lang="en-US" sz="1641" dirty="0">
                <a:solidFill>
                  <a:schemeClr val="bg1"/>
                </a:solidFill>
              </a:rPr>
              <a:t>: 752–755</a:t>
            </a:r>
          </a:p>
          <a:p>
            <a:r>
              <a:rPr lang="en-US" sz="1641" b="1" dirty="0">
                <a:solidFill>
                  <a:schemeClr val="bg1"/>
                </a:solidFill>
              </a:rPr>
              <a:t>Kolb KJ, Sperry JS, Lamont BB</a:t>
            </a:r>
            <a:r>
              <a:rPr lang="en-US" sz="1641" dirty="0">
                <a:solidFill>
                  <a:schemeClr val="bg1"/>
                </a:solidFill>
              </a:rPr>
              <a:t> (1996) A method for measuring xylem hydraulic conductance and embolism in entire root and shoot systems. J </a:t>
            </a:r>
            <a:r>
              <a:rPr lang="en-US" sz="1641" dirty="0" err="1">
                <a:solidFill>
                  <a:schemeClr val="bg1"/>
                </a:solidFill>
              </a:rPr>
              <a:t>Exp</a:t>
            </a:r>
            <a:r>
              <a:rPr lang="en-US" sz="1641" dirty="0">
                <a:solidFill>
                  <a:schemeClr val="bg1"/>
                </a:solidFill>
              </a:rPr>
              <a:t> Bot </a:t>
            </a:r>
            <a:r>
              <a:rPr lang="en-US" sz="1641" b="1" dirty="0">
                <a:solidFill>
                  <a:schemeClr val="bg1"/>
                </a:solidFill>
              </a:rPr>
              <a:t>47</a:t>
            </a:r>
            <a:r>
              <a:rPr lang="en-US" sz="1641" dirty="0">
                <a:solidFill>
                  <a:schemeClr val="bg1"/>
                </a:solidFill>
              </a:rPr>
              <a:t>: 1805–1810</a:t>
            </a:r>
          </a:p>
          <a:p>
            <a:r>
              <a:rPr lang="en-US" sz="1641" b="1" dirty="0">
                <a:solidFill>
                  <a:schemeClr val="bg1"/>
                </a:solidFill>
              </a:rPr>
              <a:t>Li X, Xi B, Wu X, </a:t>
            </a:r>
            <a:r>
              <a:rPr lang="en-US" sz="1641" b="1" dirty="0" err="1">
                <a:solidFill>
                  <a:schemeClr val="bg1"/>
                </a:solidFill>
              </a:rPr>
              <a:t>Choat</a:t>
            </a:r>
            <a:r>
              <a:rPr lang="en-US" sz="1641" b="1" dirty="0">
                <a:solidFill>
                  <a:schemeClr val="bg1"/>
                </a:solidFill>
              </a:rPr>
              <a:t> B, Feng J, Jiang M, Tissue D</a:t>
            </a:r>
            <a:r>
              <a:rPr lang="en-US" sz="1641" dirty="0">
                <a:solidFill>
                  <a:schemeClr val="bg1"/>
                </a:solidFill>
              </a:rPr>
              <a:t> (2022) Unlocking Drought-Induced Tree Mortality: Physiological Mechanisms to Modeling. Frontiers in Plant Science 13:</a:t>
            </a:r>
          </a:p>
          <a:p>
            <a:pPr>
              <a:spcAft>
                <a:spcPts val="1741"/>
              </a:spcAft>
            </a:pPr>
            <a:endParaRPr lang="en-US" sz="4102" dirty="0">
              <a:solidFill>
                <a:schemeClr val="bg1"/>
              </a:solidFill>
              <a:latin typeface="+mj-lt"/>
            </a:endParaRPr>
          </a:p>
        </p:txBody>
      </p:sp>
      <p:pic>
        <p:nvPicPr>
          <p:cNvPr id="149" name="Picture 148">
            <a:extLst>
              <a:ext uri="{FF2B5EF4-FFF2-40B4-BE49-F238E27FC236}">
                <a16:creationId xmlns:a16="http://schemas.microsoft.com/office/drawing/2014/main" id="{50A2FE09-DE19-E04D-A248-7221EF000E32}"/>
              </a:ext>
            </a:extLst>
          </p:cNvPr>
          <p:cNvPicPr>
            <a:picLocks noChangeAspect="1"/>
          </p:cNvPicPr>
          <p:nvPr/>
        </p:nvPicPr>
        <p:blipFill>
          <a:blip r:embed="rId12"/>
          <a:stretch>
            <a:fillRect/>
          </a:stretch>
        </p:blipFill>
        <p:spPr>
          <a:xfrm>
            <a:off x="2867820" y="15933639"/>
            <a:ext cx="7994547" cy="5329697"/>
          </a:xfrm>
          <a:prstGeom prst="rect">
            <a:avLst/>
          </a:prstGeom>
        </p:spPr>
      </p:pic>
      <p:sp>
        <p:nvSpPr>
          <p:cNvPr id="154" name="Oval 153">
            <a:extLst>
              <a:ext uri="{FF2B5EF4-FFF2-40B4-BE49-F238E27FC236}">
                <a16:creationId xmlns:a16="http://schemas.microsoft.com/office/drawing/2014/main" id="{D6B660D6-A7C1-0F48-897A-C777FD9FF7DE}"/>
              </a:ext>
            </a:extLst>
          </p:cNvPr>
          <p:cNvSpPr/>
          <p:nvPr/>
        </p:nvSpPr>
        <p:spPr>
          <a:xfrm>
            <a:off x="29321052" y="6524244"/>
            <a:ext cx="2073671" cy="2073671"/>
          </a:xfrm>
          <a:prstGeom prst="ellipse">
            <a:avLst/>
          </a:prstGeom>
          <a:solidFill>
            <a:srgbClr val="FFB6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0">
              <a:solidFill>
                <a:srgbClr val="FFB61E"/>
              </a:solidFill>
            </a:endParaRPr>
          </a:p>
        </p:txBody>
      </p:sp>
      <p:pic>
        <p:nvPicPr>
          <p:cNvPr id="159" name="Picture 158">
            <a:extLst>
              <a:ext uri="{FF2B5EF4-FFF2-40B4-BE49-F238E27FC236}">
                <a16:creationId xmlns:a16="http://schemas.microsoft.com/office/drawing/2014/main" id="{88C69E92-1FEA-5C42-B6C4-51D7FA5D71D4}"/>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10000" b="90000" l="10000" r="90000"/>
                    </a14:imgEffect>
                  </a14:imgLayer>
                </a14:imgProps>
              </a:ext>
            </a:extLst>
          </a:blip>
          <a:stretch>
            <a:fillRect/>
          </a:stretch>
        </p:blipFill>
        <p:spPr>
          <a:xfrm rot="19582327">
            <a:off x="35488979" y="13105572"/>
            <a:ext cx="684992" cy="990350"/>
          </a:xfrm>
          <a:prstGeom prst="rect">
            <a:avLst/>
          </a:prstGeom>
        </p:spPr>
      </p:pic>
      <p:sp>
        <p:nvSpPr>
          <p:cNvPr id="161" name="TextBox 160">
            <a:extLst>
              <a:ext uri="{FF2B5EF4-FFF2-40B4-BE49-F238E27FC236}">
                <a16:creationId xmlns:a16="http://schemas.microsoft.com/office/drawing/2014/main" id="{6C0DD0B7-68BC-CC44-9FAC-D95A3A9F0A54}"/>
              </a:ext>
            </a:extLst>
          </p:cNvPr>
          <p:cNvSpPr txBox="1"/>
          <p:nvPr/>
        </p:nvSpPr>
        <p:spPr>
          <a:xfrm>
            <a:off x="3453250" y="24068300"/>
            <a:ext cx="6540995" cy="1162642"/>
          </a:xfrm>
          <a:prstGeom prst="rect">
            <a:avLst/>
          </a:prstGeom>
          <a:noFill/>
        </p:spPr>
        <p:txBody>
          <a:bodyPr wrap="square" rtlCol="0">
            <a:spAutoFit/>
          </a:bodyPr>
          <a:lstStyle/>
          <a:p>
            <a:pPr algn="ctr">
              <a:spcAft>
                <a:spcPts val="1741"/>
              </a:spcAft>
            </a:pPr>
            <a:r>
              <a:rPr lang="en-US" sz="6768" b="1" dirty="0">
                <a:solidFill>
                  <a:schemeClr val="bg1"/>
                </a:solidFill>
              </a:rPr>
              <a:t>METHODS</a:t>
            </a:r>
            <a:endParaRPr lang="en-US" sz="4922" b="1" dirty="0">
              <a:solidFill>
                <a:schemeClr val="bg1"/>
              </a:solidFill>
            </a:endParaRPr>
          </a:p>
        </p:txBody>
      </p:sp>
      <p:pic>
        <p:nvPicPr>
          <p:cNvPr id="170" name="Picture 169">
            <a:extLst>
              <a:ext uri="{FF2B5EF4-FFF2-40B4-BE49-F238E27FC236}">
                <a16:creationId xmlns:a16="http://schemas.microsoft.com/office/drawing/2014/main" id="{59919EFF-F1EF-F54B-9379-89CDCCE0CC63}"/>
              </a:ext>
            </a:extLst>
          </p:cNvPr>
          <p:cNvPicPr>
            <a:picLocks noChangeAspect="1"/>
          </p:cNvPicPr>
          <p:nvPr/>
        </p:nvPicPr>
        <p:blipFill>
          <a:blip r:embed="rId15">
            <a:grayscl/>
            <a:extLst>
              <a:ext uri="{BEBA8EAE-BF5A-486C-A8C5-ECC9F3942E4B}">
                <a14:imgProps xmlns:a14="http://schemas.microsoft.com/office/drawing/2010/main">
                  <a14:imgLayer r:embed="rId16">
                    <a14:imgEffect>
                      <a14:sharpenSoften amount="50000"/>
                    </a14:imgEffect>
                  </a14:imgLayer>
                </a14:imgProps>
              </a:ext>
            </a:extLst>
          </a:blip>
          <a:stretch>
            <a:fillRect/>
          </a:stretch>
        </p:blipFill>
        <p:spPr>
          <a:xfrm>
            <a:off x="35730329" y="18694521"/>
            <a:ext cx="6890248" cy="4513413"/>
          </a:xfrm>
          <a:prstGeom prst="rect">
            <a:avLst/>
          </a:prstGeom>
          <a:solidFill>
            <a:schemeClr val="bg1">
              <a:alpha val="0"/>
            </a:schemeClr>
          </a:solidFill>
        </p:spPr>
      </p:pic>
      <p:cxnSp>
        <p:nvCxnSpPr>
          <p:cNvPr id="172" name="Straight Arrow Connector 171">
            <a:extLst>
              <a:ext uri="{FF2B5EF4-FFF2-40B4-BE49-F238E27FC236}">
                <a16:creationId xmlns:a16="http://schemas.microsoft.com/office/drawing/2014/main" id="{FD4A14B0-E2B9-384D-BE53-ECE06AC73BEB}"/>
              </a:ext>
            </a:extLst>
          </p:cNvPr>
          <p:cNvCxnSpPr>
            <a:cxnSpLocks/>
          </p:cNvCxnSpPr>
          <p:nvPr/>
        </p:nvCxnSpPr>
        <p:spPr>
          <a:xfrm flipH="1" flipV="1">
            <a:off x="37678066" y="19644045"/>
            <a:ext cx="45107" cy="3277759"/>
          </a:xfrm>
          <a:prstGeom prst="straightConnector1">
            <a:avLst/>
          </a:prstGeom>
          <a:ln w="57150">
            <a:solidFill>
              <a:srgbClr val="FFB61E"/>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746A9A7B-B4DA-D54F-A59F-6E7CA198ABD3}"/>
              </a:ext>
            </a:extLst>
          </p:cNvPr>
          <p:cNvCxnSpPr>
            <a:cxnSpLocks/>
          </p:cNvCxnSpPr>
          <p:nvPr/>
        </p:nvCxnSpPr>
        <p:spPr>
          <a:xfrm flipV="1">
            <a:off x="42107009" y="19932511"/>
            <a:ext cx="0" cy="2989293"/>
          </a:xfrm>
          <a:prstGeom prst="straightConnector1">
            <a:avLst/>
          </a:prstGeom>
          <a:ln w="57150">
            <a:solidFill>
              <a:srgbClr val="FFB61E"/>
            </a:solidFill>
            <a:tailEnd type="triangle"/>
          </a:ln>
        </p:spPr>
        <p:style>
          <a:lnRef idx="1">
            <a:schemeClr val="accent1"/>
          </a:lnRef>
          <a:fillRef idx="0">
            <a:schemeClr val="accent1"/>
          </a:fillRef>
          <a:effectRef idx="0">
            <a:schemeClr val="accent1"/>
          </a:effectRef>
          <a:fontRef idx="minor">
            <a:schemeClr val="tx1"/>
          </a:fontRef>
        </p:style>
      </p:cxnSp>
      <p:cxnSp>
        <p:nvCxnSpPr>
          <p:cNvPr id="176" name="Straight Arrow Connector 175">
            <a:extLst>
              <a:ext uri="{FF2B5EF4-FFF2-40B4-BE49-F238E27FC236}">
                <a16:creationId xmlns:a16="http://schemas.microsoft.com/office/drawing/2014/main" id="{DBAC7BD9-B483-6042-B919-127A23B98A08}"/>
              </a:ext>
            </a:extLst>
          </p:cNvPr>
          <p:cNvCxnSpPr>
            <a:cxnSpLocks/>
          </p:cNvCxnSpPr>
          <p:nvPr/>
        </p:nvCxnSpPr>
        <p:spPr>
          <a:xfrm flipV="1">
            <a:off x="39892537" y="19808636"/>
            <a:ext cx="13644" cy="3113168"/>
          </a:xfrm>
          <a:prstGeom prst="straightConnector1">
            <a:avLst/>
          </a:prstGeom>
          <a:ln w="57150">
            <a:solidFill>
              <a:srgbClr val="FFB61E"/>
            </a:solidFill>
            <a:tailEnd type="triangle"/>
          </a:ln>
        </p:spPr>
        <p:style>
          <a:lnRef idx="1">
            <a:schemeClr val="accent1"/>
          </a:lnRef>
          <a:fillRef idx="0">
            <a:schemeClr val="accent1"/>
          </a:fillRef>
          <a:effectRef idx="0">
            <a:schemeClr val="accent1"/>
          </a:effectRef>
          <a:fontRef idx="minor">
            <a:schemeClr val="tx1"/>
          </a:fontRef>
        </p:style>
      </p:cxnSp>
      <p:cxnSp>
        <p:nvCxnSpPr>
          <p:cNvPr id="177" name="Straight Arrow Connector 176">
            <a:extLst>
              <a:ext uri="{FF2B5EF4-FFF2-40B4-BE49-F238E27FC236}">
                <a16:creationId xmlns:a16="http://schemas.microsoft.com/office/drawing/2014/main" id="{44989378-2C18-DC40-9C5E-14A1BB47DE8B}"/>
              </a:ext>
            </a:extLst>
          </p:cNvPr>
          <p:cNvCxnSpPr>
            <a:cxnSpLocks/>
          </p:cNvCxnSpPr>
          <p:nvPr/>
        </p:nvCxnSpPr>
        <p:spPr>
          <a:xfrm flipV="1">
            <a:off x="38888787" y="19648640"/>
            <a:ext cx="0" cy="3273164"/>
          </a:xfrm>
          <a:prstGeom prst="straightConnector1">
            <a:avLst/>
          </a:prstGeom>
          <a:ln w="57150">
            <a:solidFill>
              <a:srgbClr val="FFB61E"/>
            </a:solidFill>
            <a:tailEnd type="triangle"/>
          </a:ln>
        </p:spPr>
        <p:style>
          <a:lnRef idx="1">
            <a:schemeClr val="accent1"/>
          </a:lnRef>
          <a:fillRef idx="0">
            <a:schemeClr val="accent1"/>
          </a:fillRef>
          <a:effectRef idx="0">
            <a:schemeClr val="accent1"/>
          </a:effectRef>
          <a:fontRef idx="minor">
            <a:schemeClr val="tx1"/>
          </a:fontRef>
        </p:style>
      </p:cxnSp>
      <p:pic>
        <p:nvPicPr>
          <p:cNvPr id="183" name="Graphic 182" descr="Leaf">
            <a:extLst>
              <a:ext uri="{FF2B5EF4-FFF2-40B4-BE49-F238E27FC236}">
                <a16:creationId xmlns:a16="http://schemas.microsoft.com/office/drawing/2014/main" id="{84F7C675-F58B-2644-8679-BAAC04DCC8A3}"/>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7330857" y="19029218"/>
            <a:ext cx="508853" cy="508853"/>
          </a:xfrm>
          <a:prstGeom prst="rect">
            <a:avLst/>
          </a:prstGeom>
        </p:spPr>
      </p:pic>
      <p:pic>
        <p:nvPicPr>
          <p:cNvPr id="184" name="Graphic 183" descr="Leaf">
            <a:extLst>
              <a:ext uri="{FF2B5EF4-FFF2-40B4-BE49-F238E27FC236}">
                <a16:creationId xmlns:a16="http://schemas.microsoft.com/office/drawing/2014/main" id="{823E1C12-BD11-0340-BE6F-B2DD94B1D762}"/>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8666598" y="18951032"/>
            <a:ext cx="508853" cy="508853"/>
          </a:xfrm>
          <a:prstGeom prst="rect">
            <a:avLst/>
          </a:prstGeom>
        </p:spPr>
      </p:pic>
      <p:pic>
        <p:nvPicPr>
          <p:cNvPr id="185" name="Graphic 184" descr="Leaf">
            <a:extLst>
              <a:ext uri="{FF2B5EF4-FFF2-40B4-BE49-F238E27FC236}">
                <a16:creationId xmlns:a16="http://schemas.microsoft.com/office/drawing/2014/main" id="{86B6DE38-30AB-2441-A080-E2F53A7C276A}"/>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39651754" y="19301849"/>
            <a:ext cx="508853" cy="508853"/>
          </a:xfrm>
          <a:prstGeom prst="rect">
            <a:avLst/>
          </a:prstGeom>
        </p:spPr>
      </p:pic>
      <p:pic>
        <p:nvPicPr>
          <p:cNvPr id="186" name="Graphic 185" descr="Leaf">
            <a:extLst>
              <a:ext uri="{FF2B5EF4-FFF2-40B4-BE49-F238E27FC236}">
                <a16:creationId xmlns:a16="http://schemas.microsoft.com/office/drawing/2014/main" id="{D256A85F-5B3F-1440-A507-02865D0B0969}"/>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41858619" y="19390916"/>
            <a:ext cx="508853" cy="508853"/>
          </a:xfrm>
          <a:prstGeom prst="rect">
            <a:avLst/>
          </a:prstGeom>
        </p:spPr>
      </p:pic>
      <p:sp>
        <p:nvSpPr>
          <p:cNvPr id="187" name="Rectangle 186">
            <a:extLst>
              <a:ext uri="{FF2B5EF4-FFF2-40B4-BE49-F238E27FC236}">
                <a16:creationId xmlns:a16="http://schemas.microsoft.com/office/drawing/2014/main" id="{02E4829C-37DB-3D4E-AE5E-507AE957B1E9}"/>
              </a:ext>
            </a:extLst>
          </p:cNvPr>
          <p:cNvSpPr/>
          <p:nvPr/>
        </p:nvSpPr>
        <p:spPr>
          <a:xfrm>
            <a:off x="39568629" y="11249577"/>
            <a:ext cx="1177491" cy="834716"/>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763" tIns="46882" rIns="93763" bIns="46882" numCol="1" spcCol="0" rtlCol="0" fromWordArt="0" anchor="ctr" anchorCtr="0" forceAA="0" compatLnSpc="1">
            <a:prstTxWarp prst="textNoShape">
              <a:avLst/>
            </a:prstTxWarp>
            <a:noAutofit/>
          </a:bodyPr>
          <a:lstStyle/>
          <a:p>
            <a:pPr algn="ctr"/>
            <a:endParaRPr lang="en-US" sz="1940"/>
          </a:p>
        </p:txBody>
      </p:sp>
      <p:sp>
        <p:nvSpPr>
          <p:cNvPr id="188" name="Rectangle 187">
            <a:extLst>
              <a:ext uri="{FF2B5EF4-FFF2-40B4-BE49-F238E27FC236}">
                <a16:creationId xmlns:a16="http://schemas.microsoft.com/office/drawing/2014/main" id="{AAD28B28-A16A-B04E-B9A5-E6858EF999CA}"/>
              </a:ext>
            </a:extLst>
          </p:cNvPr>
          <p:cNvSpPr/>
          <p:nvPr/>
        </p:nvSpPr>
        <p:spPr>
          <a:xfrm>
            <a:off x="39568629" y="13110903"/>
            <a:ext cx="1177491" cy="805528"/>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763" tIns="46882" rIns="93763" bIns="46882" numCol="1" spcCol="0" rtlCol="0" fromWordArt="0" anchor="ctr" anchorCtr="0" forceAA="0" compatLnSpc="1">
            <a:prstTxWarp prst="textNoShape">
              <a:avLst/>
            </a:prstTxWarp>
            <a:noAutofit/>
          </a:bodyPr>
          <a:lstStyle/>
          <a:p>
            <a:pPr algn="ctr"/>
            <a:endParaRPr lang="en-US" sz="1940"/>
          </a:p>
        </p:txBody>
      </p:sp>
      <p:sp>
        <p:nvSpPr>
          <p:cNvPr id="197" name="Freeform 196">
            <a:extLst>
              <a:ext uri="{FF2B5EF4-FFF2-40B4-BE49-F238E27FC236}">
                <a16:creationId xmlns:a16="http://schemas.microsoft.com/office/drawing/2014/main" id="{27099315-5BFE-0F4F-B37B-55F0AA1C7D2C}"/>
              </a:ext>
            </a:extLst>
          </p:cNvPr>
          <p:cNvSpPr/>
          <p:nvPr/>
        </p:nvSpPr>
        <p:spPr>
          <a:xfrm>
            <a:off x="36289231" y="9535254"/>
            <a:ext cx="3279399" cy="2808196"/>
          </a:xfrm>
          <a:custGeom>
            <a:avLst/>
            <a:gdLst>
              <a:gd name="connsiteX0" fmla="*/ 0 w 4231758"/>
              <a:gd name="connsiteY0" fmla="*/ 0 h 2721935"/>
              <a:gd name="connsiteX1" fmla="*/ 21265 w 4231758"/>
              <a:gd name="connsiteY1" fmla="*/ 2721935 h 2721935"/>
              <a:gd name="connsiteX2" fmla="*/ 4210493 w 4231758"/>
              <a:gd name="connsiteY2" fmla="*/ 2488018 h 2721935"/>
              <a:gd name="connsiteX3" fmla="*/ 4231758 w 4231758"/>
              <a:gd name="connsiteY3" fmla="*/ 1637414 h 2721935"/>
              <a:gd name="connsiteX4" fmla="*/ 0 w 4231758"/>
              <a:gd name="connsiteY4" fmla="*/ 0 h 272193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231758" h="2721935">
                <a:moveTo>
                  <a:pt x="0" y="0"/>
                </a:moveTo>
                <a:lnTo>
                  <a:pt x="21265" y="2721935"/>
                </a:lnTo>
                <a:lnTo>
                  <a:pt x="4210493" y="2488018"/>
                </a:lnTo>
                <a:lnTo>
                  <a:pt x="4231758" y="1637414"/>
                </a:lnTo>
                <a:lnTo>
                  <a:pt x="0" y="0"/>
                </a:lnTo>
                <a:close/>
              </a:path>
            </a:pathLst>
          </a:custGeom>
          <a:solidFill>
            <a:schemeClr val="accent3">
              <a:alpha val="31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763" tIns="46882" rIns="93763" bIns="46882" numCol="1" spcCol="0" rtlCol="0" fromWordArt="0" anchor="ctr" anchorCtr="0" forceAA="0" compatLnSpc="1">
            <a:prstTxWarp prst="textNoShape">
              <a:avLst/>
            </a:prstTxWarp>
            <a:noAutofit/>
          </a:bodyPr>
          <a:lstStyle/>
          <a:p>
            <a:pPr algn="ctr"/>
            <a:endParaRPr lang="en-US" sz="1940" dirty="0"/>
          </a:p>
        </p:txBody>
      </p:sp>
      <p:sp>
        <p:nvSpPr>
          <p:cNvPr id="198" name="Freeform 197">
            <a:extLst>
              <a:ext uri="{FF2B5EF4-FFF2-40B4-BE49-F238E27FC236}">
                <a16:creationId xmlns:a16="http://schemas.microsoft.com/office/drawing/2014/main" id="{2CAF75FA-38F6-CF4C-B614-3C8D143C9BC7}"/>
              </a:ext>
            </a:extLst>
          </p:cNvPr>
          <p:cNvSpPr/>
          <p:nvPr/>
        </p:nvSpPr>
        <p:spPr>
          <a:xfrm>
            <a:off x="36289232" y="13043635"/>
            <a:ext cx="3279399" cy="2808196"/>
          </a:xfrm>
          <a:custGeom>
            <a:avLst/>
            <a:gdLst>
              <a:gd name="connsiteX0" fmla="*/ 21265 w 4508204"/>
              <a:gd name="connsiteY0" fmla="*/ 0 h 2977116"/>
              <a:gd name="connsiteX1" fmla="*/ 0 w 4508204"/>
              <a:gd name="connsiteY1" fmla="*/ 2977116 h 2977116"/>
              <a:gd name="connsiteX2" fmla="*/ 4508204 w 4508204"/>
              <a:gd name="connsiteY2" fmla="*/ 935665 h 2977116"/>
              <a:gd name="connsiteX3" fmla="*/ 4508204 w 4508204"/>
              <a:gd name="connsiteY3" fmla="*/ 85060 h 2977116"/>
              <a:gd name="connsiteX4" fmla="*/ 21265 w 4508204"/>
              <a:gd name="connsiteY4" fmla="*/ 0 h 297711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08204" h="2977116">
                <a:moveTo>
                  <a:pt x="21265" y="0"/>
                </a:moveTo>
                <a:lnTo>
                  <a:pt x="0" y="2977116"/>
                </a:lnTo>
                <a:lnTo>
                  <a:pt x="4508204" y="935665"/>
                </a:lnTo>
                <a:lnTo>
                  <a:pt x="4508204" y="85060"/>
                </a:lnTo>
                <a:lnTo>
                  <a:pt x="21265" y="0"/>
                </a:lnTo>
                <a:close/>
              </a:path>
            </a:pathLst>
          </a:custGeom>
          <a:solidFill>
            <a:schemeClr val="accent3">
              <a:alpha val="34000"/>
            </a:schemeClr>
          </a:solidFill>
          <a:ln>
            <a:solidFill>
              <a:schemeClr val="accent3">
                <a:alpha val="44000"/>
              </a:schemeClr>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3763" tIns="46882" rIns="93763" bIns="46882" numCol="1" spcCol="0" rtlCol="0" fromWordArt="0" anchor="ctr" anchorCtr="0" forceAA="0" compatLnSpc="1">
            <a:prstTxWarp prst="textNoShape">
              <a:avLst/>
            </a:prstTxWarp>
            <a:noAutofit/>
          </a:bodyPr>
          <a:lstStyle/>
          <a:p>
            <a:pPr algn="ctr"/>
            <a:endParaRPr lang="en-US" sz="1940"/>
          </a:p>
        </p:txBody>
      </p:sp>
      <p:sp>
        <p:nvSpPr>
          <p:cNvPr id="199" name="Oval 198">
            <a:extLst>
              <a:ext uri="{FF2B5EF4-FFF2-40B4-BE49-F238E27FC236}">
                <a16:creationId xmlns:a16="http://schemas.microsoft.com/office/drawing/2014/main" id="{2C96493A-E6B7-E644-AA16-54F8AED00370}"/>
              </a:ext>
            </a:extLst>
          </p:cNvPr>
          <p:cNvSpPr/>
          <p:nvPr/>
        </p:nvSpPr>
        <p:spPr>
          <a:xfrm>
            <a:off x="13111442" y="13766204"/>
            <a:ext cx="2073671" cy="2073671"/>
          </a:xfrm>
          <a:prstGeom prst="ellipse">
            <a:avLst/>
          </a:prstGeom>
          <a:solidFill>
            <a:srgbClr val="FFB6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0">
              <a:solidFill>
                <a:srgbClr val="FFB61E"/>
              </a:solidFill>
            </a:endParaRPr>
          </a:p>
        </p:txBody>
      </p:sp>
      <p:pic>
        <p:nvPicPr>
          <p:cNvPr id="25" name="Graphic 24" descr="Deciduous tree">
            <a:extLst>
              <a:ext uri="{FF2B5EF4-FFF2-40B4-BE49-F238E27FC236}">
                <a16:creationId xmlns:a16="http://schemas.microsoft.com/office/drawing/2014/main" id="{A6B96778-7DE7-4742-882E-567EF78C7A85}"/>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13470172" y="14079502"/>
            <a:ext cx="1382944" cy="1475049"/>
          </a:xfrm>
          <a:prstGeom prst="rect">
            <a:avLst/>
          </a:prstGeom>
        </p:spPr>
      </p:pic>
      <p:sp>
        <p:nvSpPr>
          <p:cNvPr id="200" name="TextBox 199">
            <a:extLst>
              <a:ext uri="{FF2B5EF4-FFF2-40B4-BE49-F238E27FC236}">
                <a16:creationId xmlns:a16="http://schemas.microsoft.com/office/drawing/2014/main" id="{4A848446-26BD-F84D-B9CA-7304FD4ED98D}"/>
              </a:ext>
            </a:extLst>
          </p:cNvPr>
          <p:cNvSpPr txBox="1"/>
          <p:nvPr/>
        </p:nvSpPr>
        <p:spPr>
          <a:xfrm>
            <a:off x="29486649" y="8564147"/>
            <a:ext cx="10531335" cy="871373"/>
          </a:xfrm>
          <a:prstGeom prst="rect">
            <a:avLst/>
          </a:prstGeom>
          <a:noFill/>
        </p:spPr>
        <p:txBody>
          <a:bodyPr wrap="square" rtlCol="0">
            <a:spAutoFit/>
          </a:bodyPr>
          <a:lstStyle/>
          <a:p>
            <a:pPr algn="ctr">
              <a:spcAft>
                <a:spcPts val="1741"/>
              </a:spcAft>
            </a:pPr>
            <a:r>
              <a:rPr lang="en-US" sz="4922" b="1" dirty="0">
                <a:solidFill>
                  <a:schemeClr val="bg1"/>
                </a:solidFill>
              </a:rPr>
              <a:t>‘NATURAL VULNERABILITY CURVE’</a:t>
            </a:r>
            <a:endParaRPr lang="en-US" sz="3691" b="1" dirty="0">
              <a:solidFill>
                <a:schemeClr val="bg1"/>
              </a:solidFill>
            </a:endParaRPr>
          </a:p>
        </p:txBody>
      </p:sp>
      <p:sp>
        <p:nvSpPr>
          <p:cNvPr id="222" name="Oval 221">
            <a:extLst>
              <a:ext uri="{FF2B5EF4-FFF2-40B4-BE49-F238E27FC236}">
                <a16:creationId xmlns:a16="http://schemas.microsoft.com/office/drawing/2014/main" id="{77589C6D-5568-AA46-8235-F8E6FA550602}"/>
              </a:ext>
            </a:extLst>
          </p:cNvPr>
          <p:cNvSpPr/>
          <p:nvPr/>
        </p:nvSpPr>
        <p:spPr>
          <a:xfrm>
            <a:off x="35144323" y="22206237"/>
            <a:ext cx="1085187" cy="110693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0">
              <a:solidFill>
                <a:srgbClr val="FFB61E"/>
              </a:solidFill>
            </a:endParaRPr>
          </a:p>
        </p:txBody>
      </p:sp>
      <p:pic>
        <p:nvPicPr>
          <p:cNvPr id="127" name="Graphic 126" descr="Deciduous tree">
            <a:extLst>
              <a:ext uri="{FF2B5EF4-FFF2-40B4-BE49-F238E27FC236}">
                <a16:creationId xmlns:a16="http://schemas.microsoft.com/office/drawing/2014/main" id="{CE95078A-05C6-3F43-977D-34819BE49664}"/>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35318125" y="22395578"/>
            <a:ext cx="733430" cy="733430"/>
          </a:xfrm>
          <a:prstGeom prst="rect">
            <a:avLst/>
          </a:prstGeom>
        </p:spPr>
      </p:pic>
      <p:sp>
        <p:nvSpPr>
          <p:cNvPr id="226" name="TextBox 225">
            <a:extLst>
              <a:ext uri="{FF2B5EF4-FFF2-40B4-BE49-F238E27FC236}">
                <a16:creationId xmlns:a16="http://schemas.microsoft.com/office/drawing/2014/main" id="{9CAFD545-E513-4246-BEFD-B57BC8D9CF07}"/>
              </a:ext>
            </a:extLst>
          </p:cNvPr>
          <p:cNvSpPr txBox="1"/>
          <p:nvPr/>
        </p:nvSpPr>
        <p:spPr>
          <a:xfrm>
            <a:off x="30369778" y="23425687"/>
            <a:ext cx="12667959" cy="4729180"/>
          </a:xfrm>
          <a:prstGeom prst="rect">
            <a:avLst/>
          </a:prstGeom>
          <a:noFill/>
        </p:spPr>
        <p:txBody>
          <a:bodyPr wrap="square" rtlCol="0">
            <a:spAutoFit/>
          </a:bodyPr>
          <a:lstStyle/>
          <a:p>
            <a:pPr marL="586016" indent="-586016">
              <a:spcAft>
                <a:spcPts val="1741"/>
              </a:spcAft>
              <a:buFont typeface="Arial" panose="020B0604020202020204" pitchFamily="34" charset="0"/>
              <a:buChar char="•"/>
            </a:pPr>
            <a:r>
              <a:rPr lang="en-US" sz="4102" b="1" dirty="0">
                <a:solidFill>
                  <a:schemeClr val="bg1"/>
                </a:solidFill>
                <a:latin typeface="+mj-lt"/>
              </a:rPr>
              <a:t>Further timepoints are needed to fully quantify conductivity and PLC under a wider range of drought conditions, but initial results indicate no severe loss in conductivity during the spring to early summer transition. </a:t>
            </a:r>
          </a:p>
          <a:p>
            <a:pPr marL="586016" indent="-586016">
              <a:spcAft>
                <a:spcPts val="1741"/>
              </a:spcAft>
              <a:buFont typeface="Arial" panose="020B0604020202020204" pitchFamily="34" charset="0"/>
              <a:buChar char="•"/>
            </a:pPr>
            <a:r>
              <a:rPr lang="en-US" sz="4102" b="1" dirty="0">
                <a:solidFill>
                  <a:schemeClr val="bg1"/>
                </a:solidFill>
                <a:latin typeface="+mj-lt"/>
              </a:rPr>
              <a:t>P50 likely occurs at more negative water potentials than currently observed in these trees. </a:t>
            </a:r>
          </a:p>
        </p:txBody>
      </p:sp>
      <p:pic>
        <p:nvPicPr>
          <p:cNvPr id="232" name="Graphic 231" descr="Deciduous tree">
            <a:extLst>
              <a:ext uri="{FF2B5EF4-FFF2-40B4-BE49-F238E27FC236}">
                <a16:creationId xmlns:a16="http://schemas.microsoft.com/office/drawing/2014/main" id="{79CA6E49-20A3-5644-A88C-4B2ACE87988D}"/>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9619556" y="6777069"/>
            <a:ext cx="1382944" cy="1475049"/>
          </a:xfrm>
          <a:prstGeom prst="rect">
            <a:avLst/>
          </a:prstGeom>
        </p:spPr>
      </p:pic>
      <p:sp>
        <p:nvSpPr>
          <p:cNvPr id="233" name="Oval 232">
            <a:extLst>
              <a:ext uri="{FF2B5EF4-FFF2-40B4-BE49-F238E27FC236}">
                <a16:creationId xmlns:a16="http://schemas.microsoft.com/office/drawing/2014/main" id="{0B0DD632-ECFB-AC4C-AC47-863607F381AF}"/>
              </a:ext>
            </a:extLst>
          </p:cNvPr>
          <p:cNvSpPr/>
          <p:nvPr/>
        </p:nvSpPr>
        <p:spPr>
          <a:xfrm>
            <a:off x="13233237" y="6498395"/>
            <a:ext cx="2073671" cy="2073671"/>
          </a:xfrm>
          <a:prstGeom prst="ellipse">
            <a:avLst/>
          </a:prstGeom>
          <a:solidFill>
            <a:srgbClr val="FFB6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940">
              <a:solidFill>
                <a:srgbClr val="FFB61E"/>
              </a:solidFill>
            </a:endParaRPr>
          </a:p>
        </p:txBody>
      </p:sp>
      <p:pic>
        <p:nvPicPr>
          <p:cNvPr id="234" name="Graphic 233" descr="Acorn">
            <a:extLst>
              <a:ext uri="{FF2B5EF4-FFF2-40B4-BE49-F238E27FC236}">
                <a16:creationId xmlns:a16="http://schemas.microsoft.com/office/drawing/2014/main" id="{FD1FEF67-F0EF-C645-8B64-D7883C6203E0}"/>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13348444" y="6670203"/>
            <a:ext cx="1753957" cy="1753957"/>
          </a:xfrm>
          <a:prstGeom prst="rect">
            <a:avLst/>
          </a:prstGeom>
        </p:spPr>
      </p:pic>
    </p:spTree>
    <p:extLst>
      <p:ext uri="{BB962C8B-B14F-4D97-AF65-F5344CB8AC3E}">
        <p14:creationId xmlns:p14="http://schemas.microsoft.com/office/powerpoint/2010/main" val="97152919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3241</TotalTime>
  <Words>554</Words>
  <Application>Microsoft Macintosh PowerPoint</Application>
  <PresentationFormat>Custom</PresentationFormat>
  <Paragraphs>44</Paragraphs>
  <Slides>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vt:i4>
      </vt:variant>
    </vt:vector>
  </HeadingPairs>
  <TitlesOfParts>
    <vt:vector size="5" baseType="lpstr">
      <vt:lpstr>Arial</vt:lpstr>
      <vt:lpstr>Calibri</vt:lpstr>
      <vt:lpstr>Calibri Light</vt:lpstr>
      <vt:lpstr>Office Theme</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Slattery, Flynn Brian - slafb001</dc:creator>
  <cp:lastModifiedBy>Indra Boving</cp:lastModifiedBy>
  <cp:revision>92</cp:revision>
  <cp:lastPrinted>2022-06-03T18:16:44Z</cp:lastPrinted>
  <dcterms:created xsi:type="dcterms:W3CDTF">2019-04-24T06:12:18Z</dcterms:created>
  <dcterms:modified xsi:type="dcterms:W3CDTF">2022-06-03T18:16:49Z</dcterms:modified>
</cp:coreProperties>
</file>